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media/image17.jpg" ContentType="image/png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8" r:id="rId1"/>
  </p:sldMasterIdLst>
  <p:notesMasterIdLst>
    <p:notesMasterId r:id="rId37"/>
  </p:notesMasterIdLst>
  <p:handoutMasterIdLst>
    <p:handoutMasterId r:id="rId38"/>
  </p:handoutMasterIdLst>
  <p:sldIdLst>
    <p:sldId id="256" r:id="rId2"/>
    <p:sldId id="257" r:id="rId3"/>
    <p:sldId id="295" r:id="rId4"/>
    <p:sldId id="260" r:id="rId5"/>
    <p:sldId id="296" r:id="rId6"/>
    <p:sldId id="297" r:id="rId7"/>
    <p:sldId id="298" r:id="rId8"/>
    <p:sldId id="299" r:id="rId9"/>
    <p:sldId id="300" r:id="rId10"/>
    <p:sldId id="301" r:id="rId11"/>
    <p:sldId id="302" r:id="rId12"/>
    <p:sldId id="311" r:id="rId13"/>
    <p:sldId id="303" r:id="rId14"/>
    <p:sldId id="304" r:id="rId15"/>
    <p:sldId id="305" r:id="rId16"/>
    <p:sldId id="306" r:id="rId17"/>
    <p:sldId id="307" r:id="rId18"/>
    <p:sldId id="308" r:id="rId19"/>
    <p:sldId id="309" r:id="rId20"/>
    <p:sldId id="310" r:id="rId21"/>
    <p:sldId id="261" r:id="rId22"/>
    <p:sldId id="313" r:id="rId23"/>
    <p:sldId id="314" r:id="rId24"/>
    <p:sldId id="315" r:id="rId25"/>
    <p:sldId id="316" r:id="rId26"/>
    <p:sldId id="317" r:id="rId27"/>
    <p:sldId id="318" r:id="rId28"/>
    <p:sldId id="319" r:id="rId29"/>
    <p:sldId id="320" r:id="rId30"/>
    <p:sldId id="323" r:id="rId31"/>
    <p:sldId id="324" r:id="rId32"/>
    <p:sldId id="321" r:id="rId33"/>
    <p:sldId id="322" r:id="rId34"/>
    <p:sldId id="312" r:id="rId35"/>
    <p:sldId id="258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916"/>
    <p:restoredTop sz="94681"/>
  </p:normalViewPr>
  <p:slideViewPr>
    <p:cSldViewPr snapToGrid="0" snapToObjects="1">
      <p:cViewPr varScale="1">
        <p:scale>
          <a:sx n="64" d="100"/>
          <a:sy n="64" d="100"/>
        </p:scale>
        <p:origin x="114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9" d="100"/>
          <a:sy n="89" d="100"/>
        </p:scale>
        <p:origin x="3798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abian Imaz" userId="b162d828-336d-4287-a4f3-91a93e080f29" providerId="ADAL" clId="{7CE5FA34-55D6-49BA-A2FB-088A350FA3A2}"/>
    <pc:docChg chg="undo custSel modSld modMainMaster">
      <pc:chgData name="Fabian Imaz" userId="b162d828-336d-4287-a4f3-91a93e080f29" providerId="ADAL" clId="{7CE5FA34-55D6-49BA-A2FB-088A350FA3A2}" dt="2017-09-30T21:02:02.022" v="436" actId="478"/>
      <pc:docMkLst>
        <pc:docMk/>
      </pc:docMkLst>
      <pc:sldChg chg="delSp modSp">
        <pc:chgData name="Fabian Imaz" userId="b162d828-336d-4287-a4f3-91a93e080f29" providerId="ADAL" clId="{7CE5FA34-55D6-49BA-A2FB-088A350FA3A2}" dt="2017-09-30T21:02:02.022" v="436" actId="478"/>
        <pc:sldMkLst>
          <pc:docMk/>
          <pc:sldMk cId="418351797" sldId="257"/>
        </pc:sldMkLst>
        <pc:spChg chg="del mod">
          <ac:chgData name="Fabian Imaz" userId="b162d828-336d-4287-a4f3-91a93e080f29" providerId="ADAL" clId="{7CE5FA34-55D6-49BA-A2FB-088A350FA3A2}" dt="2017-09-30T21:02:02.022" v="436" actId="478"/>
          <ac:spMkLst>
            <pc:docMk/>
            <pc:sldMk cId="418351797" sldId="257"/>
            <ac:spMk id="2" creationId="{00000000-0000-0000-0000-000000000000}"/>
          </ac:spMkLst>
        </pc:spChg>
        <pc:spChg chg="del mod">
          <ac:chgData name="Fabian Imaz" userId="b162d828-336d-4287-a4f3-91a93e080f29" providerId="ADAL" clId="{7CE5FA34-55D6-49BA-A2FB-088A350FA3A2}" dt="2017-09-30T21:01:59.640" v="435" actId="478"/>
          <ac:spMkLst>
            <pc:docMk/>
            <pc:sldMk cId="418351797" sldId="257"/>
            <ac:spMk id="3" creationId="{00000000-0000-0000-0000-000000000000}"/>
          </ac:spMkLst>
        </pc:spChg>
      </pc:sldChg>
      <pc:sldMasterChg chg="delSp modSp modSldLayout">
        <pc:chgData name="Fabian Imaz" userId="b162d828-336d-4287-a4f3-91a93e080f29" providerId="ADAL" clId="{7CE5FA34-55D6-49BA-A2FB-088A350FA3A2}" dt="2017-09-30T21:01:22.397" v="434" actId="1036"/>
        <pc:sldMasterMkLst>
          <pc:docMk/>
          <pc:sldMasterMk cId="702745799" sldId="2147483658"/>
        </pc:sldMasterMkLst>
        <pc:spChg chg="del">
          <ac:chgData name="Fabian Imaz" userId="b162d828-336d-4287-a4f3-91a93e080f29" providerId="ADAL" clId="{7CE5FA34-55D6-49BA-A2FB-088A350FA3A2}" dt="2017-09-30T20:57:01.748" v="423" actId="478"/>
          <ac:spMkLst>
            <pc:docMk/>
            <pc:sldMasterMk cId="702745799" sldId="2147483658"/>
            <ac:spMk id="2" creationId="{00000000-0000-0000-0000-000000000000}"/>
          </ac:spMkLst>
        </pc:spChg>
        <pc:spChg chg="del">
          <ac:chgData name="Fabian Imaz" userId="b162d828-336d-4287-a4f3-91a93e080f29" providerId="ADAL" clId="{7CE5FA34-55D6-49BA-A2FB-088A350FA3A2}" dt="2017-09-30T20:57:04.151" v="424" actId="478"/>
          <ac:spMkLst>
            <pc:docMk/>
            <pc:sldMasterMk cId="702745799" sldId="2147483658"/>
            <ac:spMk id="3" creationId="{00000000-0000-0000-0000-000000000000}"/>
          </ac:spMkLst>
        </pc:spChg>
        <pc:spChg chg="mod">
          <ac:chgData name="Fabian Imaz" userId="b162d828-336d-4287-a4f3-91a93e080f29" providerId="ADAL" clId="{7CE5FA34-55D6-49BA-A2FB-088A350FA3A2}" dt="2017-09-30T20:11:10.490" v="77" actId="20577"/>
          <ac:spMkLst>
            <pc:docMk/>
            <pc:sldMasterMk cId="702745799" sldId="2147483658"/>
            <ac:spMk id="8" creationId="{00000000-0000-0000-0000-000000000000}"/>
          </ac:spMkLst>
        </pc:spChg>
        <pc:spChg chg="mod">
          <ac:chgData name="Fabian Imaz" userId="b162d828-336d-4287-a4f3-91a93e080f29" providerId="ADAL" clId="{7CE5FA34-55D6-49BA-A2FB-088A350FA3A2}" dt="2017-09-30T20:10:15.600" v="1" actId="20577"/>
          <ac:spMkLst>
            <pc:docMk/>
            <pc:sldMasterMk cId="702745799" sldId="2147483658"/>
            <ac:spMk id="10" creationId="{00000000-0000-0000-0000-000000000000}"/>
          </ac:spMkLst>
        </pc:spChg>
        <pc:sldLayoutChg chg="modSp">
          <pc:chgData name="Fabian Imaz" userId="b162d828-336d-4287-a4f3-91a93e080f29" providerId="ADAL" clId="{7CE5FA34-55D6-49BA-A2FB-088A350FA3A2}" dt="2017-09-30T20:58:09.007" v="427" actId="1076"/>
          <pc:sldLayoutMkLst>
            <pc:docMk/>
            <pc:sldMasterMk cId="702745799" sldId="2147483658"/>
            <pc:sldLayoutMk cId="0" sldId="2147483659"/>
          </pc:sldLayoutMkLst>
          <pc:picChg chg="mod">
            <ac:chgData name="Fabian Imaz" userId="b162d828-336d-4287-a4f3-91a93e080f29" providerId="ADAL" clId="{7CE5FA34-55D6-49BA-A2FB-088A350FA3A2}" dt="2017-09-30T20:58:09.007" v="427" actId="1076"/>
            <ac:picMkLst>
              <pc:docMk/>
              <pc:sldMasterMk cId="702745799" sldId="2147483658"/>
              <pc:sldLayoutMk cId="0" sldId="2147483659"/>
              <ac:picMk id="4" creationId="{00000000-0000-0000-0000-000000000000}"/>
            </ac:picMkLst>
          </pc:picChg>
        </pc:sldLayoutChg>
        <pc:sldLayoutChg chg="addSp delSp modSp">
          <pc:chgData name="Fabian Imaz" userId="b162d828-336d-4287-a4f3-91a93e080f29" providerId="ADAL" clId="{7CE5FA34-55D6-49BA-A2FB-088A350FA3A2}" dt="2017-09-30T21:01:22.397" v="434" actId="1036"/>
          <pc:sldLayoutMkLst>
            <pc:docMk/>
            <pc:sldMasterMk cId="702745799" sldId="2147483658"/>
            <pc:sldLayoutMk cId="0" sldId="2147483660"/>
          </pc:sldLayoutMkLst>
          <pc:spChg chg="del mod">
            <ac:chgData name="Fabian Imaz" userId="b162d828-336d-4287-a4f3-91a93e080f29" providerId="ADAL" clId="{7CE5FA34-55D6-49BA-A2FB-088A350FA3A2}" dt="2017-09-30T20:46:05.992" v="402" actId="478"/>
            <ac:spMkLst>
              <pc:docMk/>
              <pc:sldMasterMk cId="702745799" sldId="2147483658"/>
              <pc:sldLayoutMk cId="0" sldId="2147483660"/>
              <ac:spMk id="2" creationId="{00000000-0000-0000-0000-000000000000}"/>
            </ac:spMkLst>
          </pc:spChg>
          <pc:spChg chg="del">
            <ac:chgData name="Fabian Imaz" userId="b162d828-336d-4287-a4f3-91a93e080f29" providerId="ADAL" clId="{7CE5FA34-55D6-49BA-A2FB-088A350FA3A2}" dt="2017-09-30T20:12:27.844" v="122" actId="478"/>
            <ac:spMkLst>
              <pc:docMk/>
              <pc:sldMasterMk cId="702745799" sldId="2147483658"/>
              <pc:sldLayoutMk cId="0" sldId="2147483660"/>
              <ac:spMk id="3" creationId="{00000000-0000-0000-0000-000000000000}"/>
            </ac:spMkLst>
          </pc:spChg>
          <pc:spChg chg="add del mod">
            <ac:chgData name="Fabian Imaz" userId="b162d828-336d-4287-a4f3-91a93e080f29" providerId="ADAL" clId="{7CE5FA34-55D6-49BA-A2FB-088A350FA3A2}" dt="2017-09-30T20:33:34.322" v="160" actId="478"/>
            <ac:spMkLst>
              <pc:docMk/>
              <pc:sldMasterMk cId="702745799" sldId="2147483658"/>
              <pc:sldLayoutMk cId="0" sldId="2147483660"/>
              <ac:spMk id="6" creationId="{3189F394-8F9C-416C-987B-171A30B7D101}"/>
            </ac:spMkLst>
          </pc:spChg>
          <pc:grpChg chg="add del mod">
            <ac:chgData name="Fabian Imaz" userId="b162d828-336d-4287-a4f3-91a93e080f29" providerId="ADAL" clId="{7CE5FA34-55D6-49BA-A2FB-088A350FA3A2}" dt="2017-09-30T20:53:40.807" v="421" actId="1036"/>
            <ac:grpSpMkLst>
              <pc:docMk/>
              <pc:sldMasterMk cId="702745799" sldId="2147483658"/>
              <pc:sldLayoutMk cId="0" sldId="2147483660"/>
              <ac:grpSpMk id="12" creationId="{26CCBC95-82CE-4B9A-B584-1883358A6DCF}"/>
            </ac:grpSpMkLst>
          </pc:grpChg>
          <pc:grpChg chg="add del mod">
            <ac:chgData name="Fabian Imaz" userId="b162d828-336d-4287-a4f3-91a93e080f29" providerId="ADAL" clId="{7CE5FA34-55D6-49BA-A2FB-088A350FA3A2}" dt="2017-09-30T20:53:40.807" v="421" actId="1036"/>
            <ac:grpSpMkLst>
              <pc:docMk/>
              <pc:sldMasterMk cId="702745799" sldId="2147483658"/>
              <pc:sldLayoutMk cId="0" sldId="2147483660"/>
              <ac:grpSpMk id="13" creationId="{BAE9328D-E776-431B-812A-29A2B3B10EC1}"/>
            </ac:grpSpMkLst>
          </pc:grpChg>
          <pc:grpChg chg="add del mod">
            <ac:chgData name="Fabian Imaz" userId="b162d828-336d-4287-a4f3-91a93e080f29" providerId="ADAL" clId="{7CE5FA34-55D6-49BA-A2FB-088A350FA3A2}" dt="2017-09-30T20:53:40.807" v="421" actId="1036"/>
            <ac:grpSpMkLst>
              <pc:docMk/>
              <pc:sldMasterMk cId="702745799" sldId="2147483658"/>
              <pc:sldLayoutMk cId="0" sldId="2147483660"/>
              <ac:grpSpMk id="16" creationId="{56AC8668-4ABC-4173-ACBA-CAC0B44CD8DF}"/>
            </ac:grpSpMkLst>
          </pc:grpChg>
          <pc:grpChg chg="add del mod">
            <ac:chgData name="Fabian Imaz" userId="b162d828-336d-4287-a4f3-91a93e080f29" providerId="ADAL" clId="{7CE5FA34-55D6-49BA-A2FB-088A350FA3A2}" dt="2017-09-30T20:53:40.807" v="421" actId="1036"/>
            <ac:grpSpMkLst>
              <pc:docMk/>
              <pc:sldMasterMk cId="702745799" sldId="2147483658"/>
              <pc:sldLayoutMk cId="0" sldId="2147483660"/>
              <ac:grpSpMk id="19" creationId="{DC2D4541-9EAA-43A8-BEBD-8A31A098087A}"/>
            </ac:grpSpMkLst>
          </pc:grpChg>
          <pc:grpChg chg="add del mod">
            <ac:chgData name="Fabian Imaz" userId="b162d828-336d-4287-a4f3-91a93e080f29" providerId="ADAL" clId="{7CE5FA34-55D6-49BA-A2FB-088A350FA3A2}" dt="2017-09-30T20:53:40.807" v="421" actId="1036"/>
            <ac:grpSpMkLst>
              <pc:docMk/>
              <pc:sldMasterMk cId="702745799" sldId="2147483658"/>
              <pc:sldLayoutMk cId="0" sldId="2147483660"/>
              <ac:grpSpMk id="22" creationId="{17060E83-00F2-4626-80DF-1FC2048BFA0D}"/>
            </ac:grpSpMkLst>
          </pc:grpChg>
          <pc:grpChg chg="add del mod">
            <ac:chgData name="Fabian Imaz" userId="b162d828-336d-4287-a4f3-91a93e080f29" providerId="ADAL" clId="{7CE5FA34-55D6-49BA-A2FB-088A350FA3A2}" dt="2017-09-30T20:53:40.807" v="421" actId="1036"/>
            <ac:grpSpMkLst>
              <pc:docMk/>
              <pc:sldMasterMk cId="702745799" sldId="2147483658"/>
              <pc:sldLayoutMk cId="0" sldId="2147483660"/>
              <ac:grpSpMk id="25" creationId="{D1F11617-89BF-41E3-B79D-24B4A2642613}"/>
            </ac:grpSpMkLst>
          </pc:grpChg>
          <pc:grpChg chg="add del mod">
            <ac:chgData name="Fabian Imaz" userId="b162d828-336d-4287-a4f3-91a93e080f29" providerId="ADAL" clId="{7CE5FA34-55D6-49BA-A2FB-088A350FA3A2}" dt="2017-09-30T20:53:40.807" v="421" actId="1036"/>
            <ac:grpSpMkLst>
              <pc:docMk/>
              <pc:sldMasterMk cId="702745799" sldId="2147483658"/>
              <pc:sldLayoutMk cId="0" sldId="2147483660"/>
              <ac:grpSpMk id="28" creationId="{A5EA977A-8518-46DF-BEA1-3D9C26A281BB}"/>
            </ac:grpSpMkLst>
          </pc:grpChg>
          <pc:grpChg chg="add del mod">
            <ac:chgData name="Fabian Imaz" userId="b162d828-336d-4287-a4f3-91a93e080f29" providerId="ADAL" clId="{7CE5FA34-55D6-49BA-A2FB-088A350FA3A2}" dt="2017-09-30T20:53:40.807" v="421" actId="1036"/>
            <ac:grpSpMkLst>
              <pc:docMk/>
              <pc:sldMasterMk cId="702745799" sldId="2147483658"/>
              <pc:sldLayoutMk cId="0" sldId="2147483660"/>
              <ac:grpSpMk id="31" creationId="{33484D73-6B9E-4594-B50C-6166F127C879}"/>
            </ac:grpSpMkLst>
          </pc:grpChg>
          <pc:grpChg chg="add del mod">
            <ac:chgData name="Fabian Imaz" userId="b162d828-336d-4287-a4f3-91a93e080f29" providerId="ADAL" clId="{7CE5FA34-55D6-49BA-A2FB-088A350FA3A2}" dt="2017-09-30T20:53:40.807" v="421" actId="1036"/>
            <ac:grpSpMkLst>
              <pc:docMk/>
              <pc:sldMasterMk cId="702745799" sldId="2147483658"/>
              <pc:sldLayoutMk cId="0" sldId="2147483660"/>
              <ac:grpSpMk id="34" creationId="{6C730B54-D688-4711-8E20-EF23AA0A3BA7}"/>
            </ac:grpSpMkLst>
          </pc:grpChg>
          <pc:grpChg chg="add del mod">
            <ac:chgData name="Fabian Imaz" userId="b162d828-336d-4287-a4f3-91a93e080f29" providerId="ADAL" clId="{7CE5FA34-55D6-49BA-A2FB-088A350FA3A2}" dt="2017-09-30T20:53:40.807" v="421" actId="1036"/>
            <ac:grpSpMkLst>
              <pc:docMk/>
              <pc:sldMasterMk cId="702745799" sldId="2147483658"/>
              <pc:sldLayoutMk cId="0" sldId="2147483660"/>
              <ac:grpSpMk id="37" creationId="{04804ABA-6D8D-4D75-8928-24BB66C1ECAE}"/>
            </ac:grpSpMkLst>
          </pc:grpChg>
          <pc:grpChg chg="add del mod">
            <ac:chgData name="Fabian Imaz" userId="b162d828-336d-4287-a4f3-91a93e080f29" providerId="ADAL" clId="{7CE5FA34-55D6-49BA-A2FB-088A350FA3A2}" dt="2017-09-30T20:53:40.807" v="421" actId="1036"/>
            <ac:grpSpMkLst>
              <pc:docMk/>
              <pc:sldMasterMk cId="702745799" sldId="2147483658"/>
              <pc:sldLayoutMk cId="0" sldId="2147483660"/>
              <ac:grpSpMk id="40" creationId="{AA9B595E-DEC8-4AE8-8B41-D2A3198060DE}"/>
            </ac:grpSpMkLst>
          </pc:grpChg>
          <pc:grpChg chg="add del mod">
            <ac:chgData name="Fabian Imaz" userId="b162d828-336d-4287-a4f3-91a93e080f29" providerId="ADAL" clId="{7CE5FA34-55D6-49BA-A2FB-088A350FA3A2}" dt="2017-09-30T20:43:08.171" v="349" actId="478"/>
            <ac:grpSpMkLst>
              <pc:docMk/>
              <pc:sldMasterMk cId="702745799" sldId="2147483658"/>
              <pc:sldLayoutMk cId="0" sldId="2147483660"/>
              <ac:grpSpMk id="43" creationId="{E4CB0D81-06BE-4763-A536-60639ABE1C6A}"/>
            </ac:grpSpMkLst>
          </pc:grpChg>
          <pc:grpChg chg="add del mod">
            <ac:chgData name="Fabian Imaz" userId="b162d828-336d-4287-a4f3-91a93e080f29" providerId="ADAL" clId="{7CE5FA34-55D6-49BA-A2FB-088A350FA3A2}" dt="2017-09-30T20:43:08.171" v="349" actId="478"/>
            <ac:grpSpMkLst>
              <pc:docMk/>
              <pc:sldMasterMk cId="702745799" sldId="2147483658"/>
              <pc:sldLayoutMk cId="0" sldId="2147483660"/>
              <ac:grpSpMk id="46" creationId="{54CF7341-7F0C-416B-91BC-553E3BD8464F}"/>
            </ac:grpSpMkLst>
          </pc:grpChg>
          <pc:grpChg chg="add del mod">
            <ac:chgData name="Fabian Imaz" userId="b162d828-336d-4287-a4f3-91a93e080f29" providerId="ADAL" clId="{7CE5FA34-55D6-49BA-A2FB-088A350FA3A2}" dt="2017-09-30T20:43:08.171" v="349" actId="478"/>
            <ac:grpSpMkLst>
              <pc:docMk/>
              <pc:sldMasterMk cId="702745799" sldId="2147483658"/>
              <pc:sldLayoutMk cId="0" sldId="2147483660"/>
              <ac:grpSpMk id="49" creationId="{832150AD-9098-439E-809E-3E1BA855DB87}"/>
            </ac:grpSpMkLst>
          </pc:grpChg>
          <pc:grpChg chg="add del mod">
            <ac:chgData name="Fabian Imaz" userId="b162d828-336d-4287-a4f3-91a93e080f29" providerId="ADAL" clId="{7CE5FA34-55D6-49BA-A2FB-088A350FA3A2}" dt="2017-09-30T20:43:08.171" v="349" actId="478"/>
            <ac:grpSpMkLst>
              <pc:docMk/>
              <pc:sldMasterMk cId="702745799" sldId="2147483658"/>
              <pc:sldLayoutMk cId="0" sldId="2147483660"/>
              <ac:grpSpMk id="52" creationId="{5F056155-9FF5-42BE-822A-68DAD431CCC1}"/>
            </ac:grpSpMkLst>
          </pc:grpChg>
          <pc:grpChg chg="add del mod">
            <ac:chgData name="Fabian Imaz" userId="b162d828-336d-4287-a4f3-91a93e080f29" providerId="ADAL" clId="{7CE5FA34-55D6-49BA-A2FB-088A350FA3A2}" dt="2017-09-30T20:44:46.173" v="394" actId="478"/>
            <ac:grpSpMkLst>
              <pc:docMk/>
              <pc:sldMasterMk cId="702745799" sldId="2147483658"/>
              <pc:sldLayoutMk cId="0" sldId="2147483660"/>
              <ac:grpSpMk id="55" creationId="{57C7E306-9F02-4852-8E3A-54F127D1F3AB}"/>
            </ac:grpSpMkLst>
          </pc:grpChg>
          <pc:grpChg chg="add del mod">
            <ac:chgData name="Fabian Imaz" userId="b162d828-336d-4287-a4f3-91a93e080f29" providerId="ADAL" clId="{7CE5FA34-55D6-49BA-A2FB-088A350FA3A2}" dt="2017-09-30T20:44:46.173" v="394" actId="478"/>
            <ac:grpSpMkLst>
              <pc:docMk/>
              <pc:sldMasterMk cId="702745799" sldId="2147483658"/>
              <pc:sldLayoutMk cId="0" sldId="2147483660"/>
              <ac:grpSpMk id="58" creationId="{FE0C5802-CFCA-41A8-A59B-2300903F801D}"/>
            </ac:grpSpMkLst>
          </pc:grpChg>
          <pc:grpChg chg="add del mod">
            <ac:chgData name="Fabian Imaz" userId="b162d828-336d-4287-a4f3-91a93e080f29" providerId="ADAL" clId="{7CE5FA34-55D6-49BA-A2FB-088A350FA3A2}" dt="2017-09-30T20:44:46.173" v="394" actId="478"/>
            <ac:grpSpMkLst>
              <pc:docMk/>
              <pc:sldMasterMk cId="702745799" sldId="2147483658"/>
              <pc:sldLayoutMk cId="0" sldId="2147483660"/>
              <ac:grpSpMk id="61" creationId="{24885732-71FD-4F0B-B1D7-6544D2A38767}"/>
            </ac:grpSpMkLst>
          </pc:grpChg>
          <pc:grpChg chg="add del mod">
            <ac:chgData name="Fabian Imaz" userId="b162d828-336d-4287-a4f3-91a93e080f29" providerId="ADAL" clId="{7CE5FA34-55D6-49BA-A2FB-088A350FA3A2}" dt="2017-09-30T20:44:46.173" v="394" actId="478"/>
            <ac:grpSpMkLst>
              <pc:docMk/>
              <pc:sldMasterMk cId="702745799" sldId="2147483658"/>
              <pc:sldLayoutMk cId="0" sldId="2147483660"/>
              <ac:grpSpMk id="64" creationId="{9374CF08-09B6-4874-94D1-3CF373C8B6B4}"/>
            </ac:grpSpMkLst>
          </pc:grpChg>
          <pc:grpChg chg="add del mod">
            <ac:chgData name="Fabian Imaz" userId="b162d828-336d-4287-a4f3-91a93e080f29" providerId="ADAL" clId="{7CE5FA34-55D6-49BA-A2FB-088A350FA3A2}" dt="2017-09-30T20:44:46.173" v="394" actId="478"/>
            <ac:grpSpMkLst>
              <pc:docMk/>
              <pc:sldMasterMk cId="702745799" sldId="2147483658"/>
              <pc:sldLayoutMk cId="0" sldId="2147483660"/>
              <ac:grpSpMk id="67" creationId="{A98C8167-EA39-4B48-8E18-3556F7A92C99}"/>
            </ac:grpSpMkLst>
          </pc:grpChg>
          <pc:grpChg chg="add del mod">
            <ac:chgData name="Fabian Imaz" userId="b162d828-336d-4287-a4f3-91a93e080f29" providerId="ADAL" clId="{7CE5FA34-55D6-49BA-A2FB-088A350FA3A2}" dt="2017-09-30T20:53:40.807" v="421" actId="1036"/>
            <ac:grpSpMkLst>
              <pc:docMk/>
              <pc:sldMasterMk cId="702745799" sldId="2147483658"/>
              <pc:sldLayoutMk cId="0" sldId="2147483660"/>
              <ac:grpSpMk id="72" creationId="{29EE3DC9-2CF6-4467-89C0-42E7E76C7375}"/>
            </ac:grpSpMkLst>
          </pc:grpChg>
          <pc:grpChg chg="add del mod">
            <ac:chgData name="Fabian Imaz" userId="b162d828-336d-4287-a4f3-91a93e080f29" providerId="ADAL" clId="{7CE5FA34-55D6-49BA-A2FB-088A350FA3A2}" dt="2017-09-30T20:53:40.807" v="421" actId="1036"/>
            <ac:grpSpMkLst>
              <pc:docMk/>
              <pc:sldMasterMk cId="702745799" sldId="2147483658"/>
              <pc:sldLayoutMk cId="0" sldId="2147483660"/>
              <ac:grpSpMk id="75" creationId="{E41E2554-5713-4863-BAE5-08912157D1AF}"/>
            </ac:grpSpMkLst>
          </pc:grpChg>
          <pc:grpChg chg="add del mod">
            <ac:chgData name="Fabian Imaz" userId="b162d828-336d-4287-a4f3-91a93e080f29" providerId="ADAL" clId="{7CE5FA34-55D6-49BA-A2FB-088A350FA3A2}" dt="2017-09-30T20:53:40.807" v="421" actId="1036"/>
            <ac:grpSpMkLst>
              <pc:docMk/>
              <pc:sldMasterMk cId="702745799" sldId="2147483658"/>
              <pc:sldLayoutMk cId="0" sldId="2147483660"/>
              <ac:grpSpMk id="78" creationId="{71C928E4-BF77-4559-9E4A-42F167B59007}"/>
            </ac:grpSpMkLst>
          </pc:grpChg>
          <pc:grpChg chg="add del mod">
            <ac:chgData name="Fabian Imaz" userId="b162d828-336d-4287-a4f3-91a93e080f29" providerId="ADAL" clId="{7CE5FA34-55D6-49BA-A2FB-088A350FA3A2}" dt="2017-09-30T20:53:40.807" v="421" actId="1036"/>
            <ac:grpSpMkLst>
              <pc:docMk/>
              <pc:sldMasterMk cId="702745799" sldId="2147483658"/>
              <pc:sldLayoutMk cId="0" sldId="2147483660"/>
              <ac:grpSpMk id="81" creationId="{7417CD96-46A5-4471-A8F1-47AB0A54CF41}"/>
            </ac:grpSpMkLst>
          </pc:grpChg>
          <pc:grpChg chg="add del mod">
            <ac:chgData name="Fabian Imaz" userId="b162d828-336d-4287-a4f3-91a93e080f29" providerId="ADAL" clId="{7CE5FA34-55D6-49BA-A2FB-088A350FA3A2}" dt="2017-09-30T20:53:40.807" v="421" actId="1036"/>
            <ac:grpSpMkLst>
              <pc:docMk/>
              <pc:sldMasterMk cId="702745799" sldId="2147483658"/>
              <pc:sldLayoutMk cId="0" sldId="2147483660"/>
              <ac:grpSpMk id="84" creationId="{08196374-59D0-4CEC-92F9-056CDA6A2107}"/>
            </ac:grpSpMkLst>
          </pc:grpChg>
          <pc:grpChg chg="add del mod">
            <ac:chgData name="Fabian Imaz" userId="b162d828-336d-4287-a4f3-91a93e080f29" providerId="ADAL" clId="{7CE5FA34-55D6-49BA-A2FB-088A350FA3A2}" dt="2017-09-30T20:53:40.807" v="421" actId="1036"/>
            <ac:grpSpMkLst>
              <pc:docMk/>
              <pc:sldMasterMk cId="702745799" sldId="2147483658"/>
              <pc:sldLayoutMk cId="0" sldId="2147483660"/>
              <ac:grpSpMk id="87" creationId="{57B72C1F-BFA8-46B7-8769-012AE2CBFF18}"/>
            </ac:grpSpMkLst>
          </pc:grpChg>
          <pc:grpChg chg="add del mod">
            <ac:chgData name="Fabian Imaz" userId="b162d828-336d-4287-a4f3-91a93e080f29" providerId="ADAL" clId="{7CE5FA34-55D6-49BA-A2FB-088A350FA3A2}" dt="2017-09-30T20:53:40.807" v="421" actId="1036"/>
            <ac:grpSpMkLst>
              <pc:docMk/>
              <pc:sldMasterMk cId="702745799" sldId="2147483658"/>
              <pc:sldLayoutMk cId="0" sldId="2147483660"/>
              <ac:grpSpMk id="90" creationId="{A0953BFF-1794-4633-81D2-C81964E0408A}"/>
            </ac:grpSpMkLst>
          </pc:grpChg>
          <pc:grpChg chg="add del mod">
            <ac:chgData name="Fabian Imaz" userId="b162d828-336d-4287-a4f3-91a93e080f29" providerId="ADAL" clId="{7CE5FA34-55D6-49BA-A2FB-088A350FA3A2}" dt="2017-09-30T20:53:40.807" v="421" actId="1036"/>
            <ac:grpSpMkLst>
              <pc:docMk/>
              <pc:sldMasterMk cId="702745799" sldId="2147483658"/>
              <pc:sldLayoutMk cId="0" sldId="2147483660"/>
              <ac:grpSpMk id="93" creationId="{DD59D161-70FE-4092-9F8B-CFB686CFAA95}"/>
            </ac:grpSpMkLst>
          </pc:grpChg>
          <pc:grpChg chg="add del mod">
            <ac:chgData name="Fabian Imaz" userId="b162d828-336d-4287-a4f3-91a93e080f29" providerId="ADAL" clId="{7CE5FA34-55D6-49BA-A2FB-088A350FA3A2}" dt="2017-09-30T20:53:40.807" v="421" actId="1036"/>
            <ac:grpSpMkLst>
              <pc:docMk/>
              <pc:sldMasterMk cId="702745799" sldId="2147483658"/>
              <pc:sldLayoutMk cId="0" sldId="2147483660"/>
              <ac:grpSpMk id="96" creationId="{AF67F405-97D9-439F-AFDF-B61CD5B699FF}"/>
            </ac:grpSpMkLst>
          </pc:grpChg>
          <pc:grpChg chg="add del mod">
            <ac:chgData name="Fabian Imaz" userId="b162d828-336d-4287-a4f3-91a93e080f29" providerId="ADAL" clId="{7CE5FA34-55D6-49BA-A2FB-088A350FA3A2}" dt="2017-09-30T20:53:40.807" v="421" actId="1036"/>
            <ac:grpSpMkLst>
              <pc:docMk/>
              <pc:sldMasterMk cId="702745799" sldId="2147483658"/>
              <pc:sldLayoutMk cId="0" sldId="2147483660"/>
              <ac:grpSpMk id="99" creationId="{DE020917-DA4D-40F3-A600-52C07AEADF6C}"/>
            </ac:grpSpMkLst>
          </pc:grpChg>
          <pc:grpChg chg="add del mod">
            <ac:chgData name="Fabian Imaz" userId="b162d828-336d-4287-a4f3-91a93e080f29" providerId="ADAL" clId="{7CE5FA34-55D6-49BA-A2FB-088A350FA3A2}" dt="2017-09-30T21:01:22.397" v="434" actId="1036"/>
            <ac:grpSpMkLst>
              <pc:docMk/>
              <pc:sldMasterMk cId="702745799" sldId="2147483658"/>
              <pc:sldLayoutMk cId="0" sldId="2147483660"/>
              <ac:grpSpMk id="102" creationId="{1BE1B3E0-74F3-49F5-B075-523AA563DC5C}"/>
            </ac:grpSpMkLst>
          </pc:grpChg>
          <pc:grpChg chg="add del mod">
            <ac:chgData name="Fabian Imaz" userId="b162d828-336d-4287-a4f3-91a93e080f29" providerId="ADAL" clId="{7CE5FA34-55D6-49BA-A2FB-088A350FA3A2}" dt="2017-09-30T21:01:06.160" v="433" actId="1036"/>
            <ac:grpSpMkLst>
              <pc:docMk/>
              <pc:sldMasterMk cId="702745799" sldId="2147483658"/>
              <pc:sldLayoutMk cId="0" sldId="2147483660"/>
              <ac:grpSpMk id="105" creationId="{A73C18B7-DAFA-40F0-893A-E4130AB6FC4C}"/>
            </ac:grpSpMkLst>
          </pc:grpChg>
          <pc:grpChg chg="add del mod">
            <ac:chgData name="Fabian Imaz" userId="b162d828-336d-4287-a4f3-91a93e080f29" providerId="ADAL" clId="{7CE5FA34-55D6-49BA-A2FB-088A350FA3A2}" dt="2017-09-30T21:00:52.823" v="430" actId="1036"/>
            <ac:grpSpMkLst>
              <pc:docMk/>
              <pc:sldMasterMk cId="702745799" sldId="2147483658"/>
              <pc:sldLayoutMk cId="0" sldId="2147483660"/>
              <ac:grpSpMk id="108" creationId="{555ECBFC-D0E1-4B34-B137-E3659C9CFD1D}"/>
            </ac:grpSpMkLst>
          </pc:grpChg>
          <pc:grpChg chg="add del mod">
            <ac:chgData name="Fabian Imaz" userId="b162d828-336d-4287-a4f3-91a93e080f29" providerId="ADAL" clId="{7CE5FA34-55D6-49BA-A2FB-088A350FA3A2}" dt="2017-09-30T21:00:56.061" v="432" actId="1036"/>
            <ac:grpSpMkLst>
              <pc:docMk/>
              <pc:sldMasterMk cId="702745799" sldId="2147483658"/>
              <pc:sldLayoutMk cId="0" sldId="2147483660"/>
              <ac:grpSpMk id="111" creationId="{87376B41-B862-42DF-AFB3-31BAF38DDDA9}"/>
            </ac:grpSpMkLst>
          </pc:grpChg>
          <pc:picChg chg="add del mod">
            <ac:chgData name="Fabian Imaz" userId="b162d828-336d-4287-a4f3-91a93e080f29" providerId="ADAL" clId="{7CE5FA34-55D6-49BA-A2FB-088A350FA3A2}" dt="2017-09-30T20:23:24.923" v="135" actId="478"/>
            <ac:picMkLst>
              <pc:docMk/>
              <pc:sldMasterMk cId="702745799" sldId="2147483658"/>
              <pc:sldLayoutMk cId="0" sldId="2147483660"/>
              <ac:picMk id="4" creationId="{F6886872-2DE0-4FA6-A655-EF1C3FB0318A}"/>
            </ac:picMkLst>
          </pc:picChg>
          <pc:picChg chg="add del mod">
            <ac:chgData name="Fabian Imaz" userId="b162d828-336d-4287-a4f3-91a93e080f29" providerId="ADAL" clId="{7CE5FA34-55D6-49BA-A2FB-088A350FA3A2}" dt="2017-09-30T20:19:31.475" v="134" actId="478"/>
            <ac:picMkLst>
              <pc:docMk/>
              <pc:sldMasterMk cId="702745799" sldId="2147483658"/>
              <pc:sldLayoutMk cId="0" sldId="2147483660"/>
              <ac:picMk id="5" creationId="{C8840844-B33D-4E5E-8263-A06563F41DA1}"/>
            </ac:picMkLst>
          </pc:picChg>
          <pc:picChg chg="add del mod">
            <ac:chgData name="Fabian Imaz" userId="b162d828-336d-4287-a4f3-91a93e080f29" providerId="ADAL" clId="{7CE5FA34-55D6-49BA-A2FB-088A350FA3A2}" dt="2017-09-30T20:31:28.343" v="150" actId="1036"/>
            <ac:picMkLst>
              <pc:docMk/>
              <pc:sldMasterMk cId="702745799" sldId="2147483658"/>
              <pc:sldLayoutMk cId="0" sldId="2147483660"/>
              <ac:picMk id="8" creationId="{AEFEA652-C3ED-4F9D-B0F8-D596D4F955C3}"/>
            </ac:picMkLst>
          </pc:picChg>
          <pc:picChg chg="add mod">
            <ac:chgData name="Fabian Imaz" userId="b162d828-336d-4287-a4f3-91a93e080f29" providerId="ADAL" clId="{7CE5FA34-55D6-49BA-A2FB-088A350FA3A2}" dt="2017-09-30T20:34:59.599" v="177" actId="1036"/>
            <ac:picMkLst>
              <pc:docMk/>
              <pc:sldMasterMk cId="702745799" sldId="2147483658"/>
              <pc:sldLayoutMk cId="0" sldId="2147483660"/>
              <ac:picMk id="9" creationId="{7F3BAC98-CEC0-430A-B543-2100E85AE54C}"/>
            </ac:picMkLst>
          </pc:picChg>
          <pc:picChg chg="add mod ord">
            <ac:chgData name="Fabian Imaz" userId="b162d828-336d-4287-a4f3-91a93e080f29" providerId="ADAL" clId="{7CE5FA34-55D6-49BA-A2FB-088A350FA3A2}" dt="2017-09-30T20:34:59.599" v="177" actId="1036"/>
            <ac:picMkLst>
              <pc:docMk/>
              <pc:sldMasterMk cId="702745799" sldId="2147483658"/>
              <pc:sldLayoutMk cId="0" sldId="2147483660"/>
              <ac:picMk id="11" creationId="{7EC66756-0597-4473-969B-1F4BA7849D49}"/>
            </ac:picMkLst>
          </pc:picChg>
          <pc:picChg chg="mod">
            <ac:chgData name="Fabian Imaz" userId="b162d828-336d-4287-a4f3-91a93e080f29" providerId="ADAL" clId="{7CE5FA34-55D6-49BA-A2FB-088A350FA3A2}" dt="2017-09-30T20:35:47.610" v="205" actId="1036"/>
            <ac:picMkLst>
              <pc:docMk/>
              <pc:sldMasterMk cId="702745799" sldId="2147483658"/>
              <pc:sldLayoutMk cId="0" sldId="2147483660"/>
              <ac:picMk id="14" creationId="{7E73D941-9AB8-4001-8948-E8E0B9196B9C}"/>
            </ac:picMkLst>
          </pc:picChg>
          <pc:picChg chg="mod">
            <ac:chgData name="Fabian Imaz" userId="b162d828-336d-4287-a4f3-91a93e080f29" providerId="ADAL" clId="{7CE5FA34-55D6-49BA-A2FB-088A350FA3A2}" dt="2017-09-30T20:36:04.006" v="206" actId="1036"/>
            <ac:picMkLst>
              <pc:docMk/>
              <pc:sldMasterMk cId="702745799" sldId="2147483658"/>
              <pc:sldLayoutMk cId="0" sldId="2147483660"/>
              <ac:picMk id="15" creationId="{66F2E2CB-975D-4E67-877C-65712B64DDAD}"/>
            </ac:picMkLst>
          </pc:picChg>
          <pc:picChg chg="mod">
            <ac:chgData name="Fabian Imaz" userId="b162d828-336d-4287-a4f3-91a93e080f29" providerId="ADAL" clId="{7CE5FA34-55D6-49BA-A2FB-088A350FA3A2}" dt="2017-09-30T20:37:40.041" v="264" actId="1035"/>
            <ac:picMkLst>
              <pc:docMk/>
              <pc:sldMasterMk cId="702745799" sldId="2147483658"/>
              <pc:sldLayoutMk cId="0" sldId="2147483660"/>
              <ac:picMk id="17" creationId="{6B5CC162-BD06-4940-ABF0-E4C713872DE3}"/>
            </ac:picMkLst>
          </pc:picChg>
          <pc:picChg chg="mod">
            <ac:chgData name="Fabian Imaz" userId="b162d828-336d-4287-a4f3-91a93e080f29" providerId="ADAL" clId="{7CE5FA34-55D6-49BA-A2FB-088A350FA3A2}" dt="2017-09-30T20:37:12.329" v="245" actId="1036"/>
            <ac:picMkLst>
              <pc:docMk/>
              <pc:sldMasterMk cId="702745799" sldId="2147483658"/>
              <pc:sldLayoutMk cId="0" sldId="2147483660"/>
              <ac:picMk id="20" creationId="{CDED880A-ABD0-4A1E-BA0C-684D21C864C8}"/>
            </ac:picMkLst>
          </pc:picChg>
          <pc:picChg chg="mod">
            <ac:chgData name="Fabian Imaz" userId="b162d828-336d-4287-a4f3-91a93e080f29" providerId="ADAL" clId="{7CE5FA34-55D6-49BA-A2FB-088A350FA3A2}" dt="2017-09-30T20:37:33.663" v="258" actId="1035"/>
            <ac:picMkLst>
              <pc:docMk/>
              <pc:sldMasterMk cId="702745799" sldId="2147483658"/>
              <pc:sldLayoutMk cId="0" sldId="2147483660"/>
              <ac:picMk id="23" creationId="{9A533C59-E903-48C2-A564-441B4F859C1F}"/>
            </ac:picMkLst>
          </pc:picChg>
          <pc:picChg chg="mod">
            <ac:chgData name="Fabian Imaz" userId="b162d828-336d-4287-a4f3-91a93e080f29" providerId="ADAL" clId="{7CE5FA34-55D6-49BA-A2FB-088A350FA3A2}" dt="2017-09-30T20:38:09.209" v="271" actId="1035"/>
            <ac:picMkLst>
              <pc:docMk/>
              <pc:sldMasterMk cId="702745799" sldId="2147483658"/>
              <pc:sldLayoutMk cId="0" sldId="2147483660"/>
              <ac:picMk id="26" creationId="{C5F7AF8A-2B6F-40D0-8092-64779DE98F57}"/>
            </ac:picMkLst>
          </pc:picChg>
          <pc:picChg chg="mod">
            <ac:chgData name="Fabian Imaz" userId="b162d828-336d-4287-a4f3-91a93e080f29" providerId="ADAL" clId="{7CE5FA34-55D6-49BA-A2FB-088A350FA3A2}" dt="2017-09-30T20:38:48.015" v="308" actId="1036"/>
            <ac:picMkLst>
              <pc:docMk/>
              <pc:sldMasterMk cId="702745799" sldId="2147483658"/>
              <pc:sldLayoutMk cId="0" sldId="2147483660"/>
              <ac:picMk id="29" creationId="{51AE3870-F832-4A67-8B88-F0510B609AD0}"/>
            </ac:picMkLst>
          </pc:picChg>
          <pc:picChg chg="mod">
            <ac:chgData name="Fabian Imaz" userId="b162d828-336d-4287-a4f3-91a93e080f29" providerId="ADAL" clId="{7CE5FA34-55D6-49BA-A2FB-088A350FA3A2}" dt="2017-09-30T20:40:55.040" v="311" actId="1035"/>
            <ac:picMkLst>
              <pc:docMk/>
              <pc:sldMasterMk cId="702745799" sldId="2147483658"/>
              <pc:sldLayoutMk cId="0" sldId="2147483660"/>
              <ac:picMk id="32" creationId="{573AB08C-6666-4968-A560-6F25F435A48E}"/>
            </ac:picMkLst>
          </pc:picChg>
          <pc:picChg chg="mod">
            <ac:chgData name="Fabian Imaz" userId="b162d828-336d-4287-a4f3-91a93e080f29" providerId="ADAL" clId="{7CE5FA34-55D6-49BA-A2FB-088A350FA3A2}" dt="2017-09-30T20:41:39.585" v="319" actId="1035"/>
            <ac:picMkLst>
              <pc:docMk/>
              <pc:sldMasterMk cId="702745799" sldId="2147483658"/>
              <pc:sldLayoutMk cId="0" sldId="2147483660"/>
              <ac:picMk id="38" creationId="{0535025C-3229-4613-863B-1629E2D9782F}"/>
            </ac:picMkLst>
          </pc:picChg>
          <pc:picChg chg="mod">
            <ac:chgData name="Fabian Imaz" userId="b162d828-336d-4287-a4f3-91a93e080f29" providerId="ADAL" clId="{7CE5FA34-55D6-49BA-A2FB-088A350FA3A2}" dt="2017-09-30T20:41:19.458" v="314" actId="1036"/>
            <ac:picMkLst>
              <pc:docMk/>
              <pc:sldMasterMk cId="702745799" sldId="2147483658"/>
              <pc:sldLayoutMk cId="0" sldId="2147483660"/>
              <ac:picMk id="39" creationId="{04F0C7D0-983A-4813-9D92-AD9638374F80}"/>
            </ac:picMkLst>
          </pc:picChg>
          <pc:picChg chg="mod">
            <ac:chgData name="Fabian Imaz" userId="b162d828-336d-4287-a4f3-91a93e080f29" providerId="ADAL" clId="{7CE5FA34-55D6-49BA-A2FB-088A350FA3A2}" dt="2017-09-30T20:43:57.720" v="360" actId="1036"/>
            <ac:picMkLst>
              <pc:docMk/>
              <pc:sldMasterMk cId="702745799" sldId="2147483658"/>
              <pc:sldLayoutMk cId="0" sldId="2147483660"/>
              <ac:picMk id="41" creationId="{9B26C8C6-8B7A-4616-8956-0728F8F75D97}"/>
            </ac:picMkLst>
          </pc:picChg>
          <pc:picChg chg="mod">
            <ac:chgData name="Fabian Imaz" userId="b162d828-336d-4287-a4f3-91a93e080f29" providerId="ADAL" clId="{7CE5FA34-55D6-49BA-A2FB-088A350FA3A2}" dt="2017-09-30T20:42:44.263" v="342" actId="1036"/>
            <ac:picMkLst>
              <pc:docMk/>
              <pc:sldMasterMk cId="702745799" sldId="2147483658"/>
              <pc:sldLayoutMk cId="0" sldId="2147483660"/>
              <ac:picMk id="42" creationId="{4DE2EEB6-FA54-4383-95EE-9DF78AFADA53}"/>
            </ac:picMkLst>
          </pc:picChg>
          <pc:picChg chg="mod topLvl">
            <ac:chgData name="Fabian Imaz" userId="b162d828-336d-4287-a4f3-91a93e080f29" providerId="ADAL" clId="{7CE5FA34-55D6-49BA-A2FB-088A350FA3A2}" dt="2017-09-30T20:42:53.201" v="348" actId="478"/>
            <ac:picMkLst>
              <pc:docMk/>
              <pc:sldMasterMk cId="702745799" sldId="2147483658"/>
              <pc:sldLayoutMk cId="0" sldId="2147483660"/>
              <ac:picMk id="44" creationId="{BD229354-0207-4077-BA75-BD1A14994EB4}"/>
            </ac:picMkLst>
          </pc:picChg>
          <pc:picChg chg="add del mod topLvl">
            <ac:chgData name="Fabian Imaz" userId="b162d828-336d-4287-a4f3-91a93e080f29" providerId="ADAL" clId="{7CE5FA34-55D6-49BA-A2FB-088A350FA3A2}" dt="2017-09-30T20:42:53.201" v="348" actId="478"/>
            <ac:picMkLst>
              <pc:docMk/>
              <pc:sldMasterMk cId="702745799" sldId="2147483658"/>
              <pc:sldLayoutMk cId="0" sldId="2147483660"/>
              <ac:picMk id="45" creationId="{74C0C89C-0A6E-4216-A2F4-03CE98B8403D}"/>
            </ac:picMkLst>
          </pc:picChg>
          <pc:picChg chg="add del">
            <ac:chgData name="Fabian Imaz" userId="b162d828-336d-4287-a4f3-91a93e080f29" providerId="ADAL" clId="{7CE5FA34-55D6-49BA-A2FB-088A350FA3A2}" dt="2017-09-30T20:42:49.773" v="344" actId="1036"/>
            <ac:picMkLst>
              <pc:docMk/>
              <pc:sldMasterMk cId="702745799" sldId="2147483658"/>
              <pc:sldLayoutMk cId="0" sldId="2147483660"/>
              <ac:picMk id="70" creationId="{B4587309-7E64-4994-B9DF-A6CBC8A70F45}"/>
            </ac:picMkLst>
          </pc:picChg>
          <pc:picChg chg="add del">
            <ac:chgData name="Fabian Imaz" userId="b162d828-336d-4287-a4f3-91a93e080f29" providerId="ADAL" clId="{7CE5FA34-55D6-49BA-A2FB-088A350FA3A2}" dt="2017-09-30T20:42:52.604" v="347" actId="1036"/>
            <ac:picMkLst>
              <pc:docMk/>
              <pc:sldMasterMk cId="702745799" sldId="2147483658"/>
              <pc:sldLayoutMk cId="0" sldId="2147483660"/>
              <ac:picMk id="71" creationId="{8ADC4620-7D34-40E7-8965-196BC4D238F8}"/>
            </ac:picMkLst>
          </pc:picChg>
          <pc:picChg chg="mod">
            <ac:chgData name="Fabian Imaz" userId="b162d828-336d-4287-a4f3-91a93e080f29" providerId="ADAL" clId="{7CE5FA34-55D6-49BA-A2FB-088A350FA3A2}" dt="2017-09-30T20:44:08.827" v="374" actId="1035"/>
            <ac:picMkLst>
              <pc:docMk/>
              <pc:sldMasterMk cId="702745799" sldId="2147483658"/>
              <pc:sldLayoutMk cId="0" sldId="2147483660"/>
              <ac:picMk id="73" creationId="{874EA40A-E9A6-434E-AFB8-DF7931A6684F}"/>
            </ac:picMkLst>
          </pc:picChg>
          <pc:picChg chg="mod">
            <ac:chgData name="Fabian Imaz" userId="b162d828-336d-4287-a4f3-91a93e080f29" providerId="ADAL" clId="{7CE5FA34-55D6-49BA-A2FB-088A350FA3A2}" dt="2017-09-30T20:44:15.652" v="375" actId="1036"/>
            <ac:picMkLst>
              <pc:docMk/>
              <pc:sldMasterMk cId="702745799" sldId="2147483658"/>
              <pc:sldLayoutMk cId="0" sldId="2147483660"/>
              <ac:picMk id="76" creationId="{21083C25-26D5-42D6-9E94-5DC3AB3D868D}"/>
            </ac:picMkLst>
          </pc:picChg>
          <pc:picChg chg="mod">
            <ac:chgData name="Fabian Imaz" userId="b162d828-336d-4287-a4f3-91a93e080f29" providerId="ADAL" clId="{7CE5FA34-55D6-49BA-A2FB-088A350FA3A2}" dt="2017-09-30T20:44:29.279" v="389" actId="1035"/>
            <ac:picMkLst>
              <pc:docMk/>
              <pc:sldMasterMk cId="702745799" sldId="2147483658"/>
              <pc:sldLayoutMk cId="0" sldId="2147483660"/>
              <ac:picMk id="79" creationId="{E3E35346-33D4-4A8A-931D-0D9FA06AB91C}"/>
            </ac:picMkLst>
          </pc:picChg>
          <pc:picChg chg="mod">
            <ac:chgData name="Fabian Imaz" userId="b162d828-336d-4287-a4f3-91a93e080f29" providerId="ADAL" clId="{7CE5FA34-55D6-49BA-A2FB-088A350FA3A2}" dt="2017-09-30T20:44:41.360" v="393" actId="1035"/>
            <ac:picMkLst>
              <pc:docMk/>
              <pc:sldMasterMk cId="702745799" sldId="2147483658"/>
              <pc:sldLayoutMk cId="0" sldId="2147483660"/>
              <ac:picMk id="82" creationId="{36749BEA-D0AE-47B3-84AC-27C6B7859A80}"/>
            </ac:picMkLst>
          </pc:picChg>
          <pc:picChg chg="mod">
            <ac:chgData name="Fabian Imaz" userId="b162d828-336d-4287-a4f3-91a93e080f29" providerId="ADAL" clId="{7CE5FA34-55D6-49BA-A2FB-088A350FA3A2}" dt="2017-09-30T20:45:13.323" v="397" actId="1036"/>
            <ac:picMkLst>
              <pc:docMk/>
              <pc:sldMasterMk cId="702745799" sldId="2147483658"/>
              <pc:sldLayoutMk cId="0" sldId="2147483660"/>
              <ac:picMk id="85" creationId="{353A3242-9273-4D23-8031-F97C4C8F2097}"/>
            </ac:picMkLst>
          </pc:picChg>
          <pc:picChg chg="mod">
            <ac:chgData name="Fabian Imaz" userId="b162d828-336d-4287-a4f3-91a93e080f29" providerId="ADAL" clId="{7CE5FA34-55D6-49BA-A2FB-088A350FA3A2}" dt="2017-09-30T20:45:24.450" v="398" actId="1036"/>
            <ac:picMkLst>
              <pc:docMk/>
              <pc:sldMasterMk cId="702745799" sldId="2147483658"/>
              <pc:sldLayoutMk cId="0" sldId="2147483660"/>
              <ac:picMk id="88" creationId="{E0FFEC3D-0121-4CFC-A4C5-5005FA470DED}"/>
            </ac:picMkLst>
          </pc:picChg>
          <pc:picChg chg="mod">
            <ac:chgData name="Fabian Imaz" userId="b162d828-336d-4287-a4f3-91a93e080f29" providerId="ADAL" clId="{7CE5FA34-55D6-49BA-A2FB-088A350FA3A2}" dt="2017-09-30T20:45:44.135" v="399" actId="1036"/>
            <ac:picMkLst>
              <pc:docMk/>
              <pc:sldMasterMk cId="702745799" sldId="2147483658"/>
              <pc:sldLayoutMk cId="0" sldId="2147483660"/>
              <ac:picMk id="91" creationId="{05739C7F-75F4-47AE-9D7D-CE32DA7D5878}"/>
            </ac:picMkLst>
          </pc:picChg>
          <pc:picChg chg="mod">
            <ac:chgData name="Fabian Imaz" userId="b162d828-336d-4287-a4f3-91a93e080f29" providerId="ADAL" clId="{7CE5FA34-55D6-49BA-A2FB-088A350FA3A2}" dt="2017-09-30T20:45:52.239" v="400" actId="1036"/>
            <ac:picMkLst>
              <pc:docMk/>
              <pc:sldMasterMk cId="702745799" sldId="2147483658"/>
              <pc:sldLayoutMk cId="0" sldId="2147483660"/>
              <ac:picMk id="94" creationId="{70F9AEF7-362C-40A5-B083-3CC489669A64}"/>
            </ac:picMkLst>
          </pc:picChg>
          <pc:picChg chg="mod">
            <ac:chgData name="Fabian Imaz" userId="b162d828-336d-4287-a4f3-91a93e080f29" providerId="ADAL" clId="{7CE5FA34-55D6-49BA-A2FB-088A350FA3A2}" dt="2017-09-30T20:45:58.523" v="401" actId="1036"/>
            <ac:picMkLst>
              <pc:docMk/>
              <pc:sldMasterMk cId="702745799" sldId="2147483658"/>
              <pc:sldLayoutMk cId="0" sldId="2147483660"/>
              <ac:picMk id="97" creationId="{ED53214F-E337-48F7-843F-E82453C11BEB}"/>
            </ac:picMkLst>
          </pc:picChg>
          <pc:picChg chg="mod">
            <ac:chgData name="Fabian Imaz" userId="b162d828-336d-4287-a4f3-91a93e080f29" providerId="ADAL" clId="{7CE5FA34-55D6-49BA-A2FB-088A350FA3A2}" dt="2017-09-30T20:46:51.105" v="407" actId="1036"/>
            <ac:picMkLst>
              <pc:docMk/>
              <pc:sldMasterMk cId="702745799" sldId="2147483658"/>
              <pc:sldLayoutMk cId="0" sldId="2147483660"/>
              <ac:picMk id="100" creationId="{4CF96377-26C3-444D-953C-7209CCDD97DC}"/>
            </ac:picMkLst>
          </pc:picChg>
          <pc:picChg chg="mod">
            <ac:chgData name="Fabian Imaz" userId="b162d828-336d-4287-a4f3-91a93e080f29" providerId="ADAL" clId="{7CE5FA34-55D6-49BA-A2FB-088A350FA3A2}" dt="2017-09-30T20:46:56.374" v="408" actId="1036"/>
            <ac:picMkLst>
              <pc:docMk/>
              <pc:sldMasterMk cId="702745799" sldId="2147483658"/>
              <pc:sldLayoutMk cId="0" sldId="2147483660"/>
              <ac:picMk id="103" creationId="{000A66C4-B211-4908-A7B8-19D6B03B9B99}"/>
            </ac:picMkLst>
          </pc:picChg>
          <pc:picChg chg="mod">
            <ac:chgData name="Fabian Imaz" userId="b162d828-336d-4287-a4f3-91a93e080f29" providerId="ADAL" clId="{7CE5FA34-55D6-49BA-A2FB-088A350FA3A2}" dt="2017-09-30T21:01:06.160" v="433" actId="1036"/>
            <ac:picMkLst>
              <pc:docMk/>
              <pc:sldMasterMk cId="702745799" sldId="2147483658"/>
              <pc:sldLayoutMk cId="0" sldId="2147483660"/>
              <ac:picMk id="106" creationId="{DEE503EB-7697-4189-846F-2DA740B946DD}"/>
            </ac:picMkLst>
          </pc:picChg>
          <pc:picChg chg="mod">
            <ac:chgData name="Fabian Imaz" userId="b162d828-336d-4287-a4f3-91a93e080f29" providerId="ADAL" clId="{7CE5FA34-55D6-49BA-A2FB-088A350FA3A2}" dt="2017-09-30T20:50:41.550" v="409" actId="1036"/>
            <ac:picMkLst>
              <pc:docMk/>
              <pc:sldMasterMk cId="702745799" sldId="2147483658"/>
              <pc:sldLayoutMk cId="0" sldId="2147483660"/>
              <ac:picMk id="109" creationId="{F56874D0-85D0-4B86-B87D-C1B94BB74FB5}"/>
            </ac:picMkLst>
          </pc:picChg>
          <pc:picChg chg="mod">
            <ac:chgData name="Fabian Imaz" userId="b162d828-336d-4287-a4f3-91a93e080f29" providerId="ADAL" clId="{7CE5FA34-55D6-49BA-A2FB-088A350FA3A2}" dt="2017-09-30T20:50:48.198" v="410" actId="1036"/>
            <ac:picMkLst>
              <pc:docMk/>
              <pc:sldMasterMk cId="702745799" sldId="2147483658"/>
              <pc:sldLayoutMk cId="0" sldId="2147483660"/>
              <ac:picMk id="112" creationId="{CE5F8CFC-80F5-4F23-BE24-99477C0ACB3D}"/>
            </ac:picMkLst>
          </pc:picChg>
        </pc:sldLayoutChg>
      </pc:sldMasterChg>
      <pc:sldMasterChg chg="modSldLayout">
        <pc:chgData name="Fabian Imaz" userId="b162d828-336d-4287-a4f3-91a93e080f29" providerId="ADAL" clId="{7CE5FA34-55D6-49BA-A2FB-088A350FA3A2}" dt="2017-09-30T20:11:37.411" v="78" actId="478"/>
        <pc:sldMasterMkLst>
          <pc:docMk/>
          <pc:sldMasterMk cId="4175513303" sldId="2147483670"/>
        </pc:sldMasterMkLst>
        <pc:sldLayoutChg chg="setBg">
          <pc:chgData name="Fabian Imaz" userId="b162d828-336d-4287-a4f3-91a93e080f29" providerId="ADAL" clId="{7CE5FA34-55D6-49BA-A2FB-088A350FA3A2}" dt="2017-09-30T20:11:37.411" v="78" actId="478"/>
          <pc:sldLayoutMkLst>
            <pc:docMk/>
            <pc:sldMasterMk cId="4175513303" sldId="2147483670"/>
            <pc:sldLayoutMk cId="746693289" sldId="2147483682"/>
          </pc:sldLayoutMkLst>
        </pc:sldLayoutChg>
      </pc:sldMasterChg>
    </pc:docChg>
  </pc:docChgLst>
  <pc:docChgLst>
    <pc:chgData name="Fabian Imaz" userId="b162d828-336d-4287-a4f3-91a93e080f29" providerId="ADAL" clId="{8D7B119D-814E-4B1A-809A-61644D08B2FA}"/>
    <pc:docChg chg="undo custSel modMainMaster">
      <pc:chgData name="Fabian Imaz" userId="b162d828-336d-4287-a4f3-91a93e080f29" providerId="ADAL" clId="{8D7B119D-814E-4B1A-809A-61644D08B2FA}" dt="2017-10-09T22:47:00.217" v="114" actId="2696"/>
      <pc:docMkLst>
        <pc:docMk/>
      </pc:docMkLst>
      <pc:sldMasterChg chg="modSp delSldLayout modSldLayout">
        <pc:chgData name="Fabian Imaz" userId="b162d828-336d-4287-a4f3-91a93e080f29" providerId="ADAL" clId="{8D7B119D-814E-4B1A-809A-61644D08B2FA}" dt="2017-10-09T22:47:00.217" v="114" actId="2696"/>
        <pc:sldMasterMkLst>
          <pc:docMk/>
          <pc:sldMasterMk cId="702745799" sldId="2147483658"/>
        </pc:sldMasterMkLst>
        <pc:spChg chg="mod">
          <ac:chgData name="Fabian Imaz" userId="b162d828-336d-4287-a4f3-91a93e080f29" providerId="ADAL" clId="{8D7B119D-814E-4B1A-809A-61644D08B2FA}" dt="2017-10-09T16:36:16.858" v="25" actId="20577"/>
          <ac:spMkLst>
            <pc:docMk/>
            <pc:sldMasterMk cId="702745799" sldId="2147483658"/>
            <ac:spMk id="10" creationId="{00000000-0000-0000-0000-000000000000}"/>
          </ac:spMkLst>
        </pc:spChg>
        <pc:sldLayoutChg chg="addSp delSp modSp">
          <pc:chgData name="Fabian Imaz" userId="b162d828-336d-4287-a4f3-91a93e080f29" providerId="ADAL" clId="{8D7B119D-814E-4B1A-809A-61644D08B2FA}" dt="2017-10-09T22:46:41.037" v="111" actId="1076"/>
          <pc:sldLayoutMkLst>
            <pc:docMk/>
            <pc:sldMasterMk cId="702745799" sldId="2147483658"/>
            <pc:sldLayoutMk cId="0" sldId="2147483660"/>
          </pc:sldLayoutMkLst>
          <pc:grpChg chg="del mod">
            <ac:chgData name="Fabian Imaz" userId="b162d828-336d-4287-a4f3-91a93e080f29" providerId="ADAL" clId="{8D7B119D-814E-4B1A-809A-61644D08B2FA}" dt="2017-10-09T22:31:40.064" v="33"/>
            <ac:grpSpMkLst>
              <pc:docMk/>
              <pc:sldMasterMk cId="702745799" sldId="2147483658"/>
              <pc:sldLayoutMk cId="0" sldId="2147483660"/>
              <ac:grpSpMk id="13" creationId="{BAE9328D-E776-431B-812A-29A2B3B10EC1}"/>
            </ac:grpSpMkLst>
          </pc:grpChg>
          <pc:grpChg chg="mod">
            <ac:chgData name="Fabian Imaz" userId="b162d828-336d-4287-a4f3-91a93e080f29" providerId="ADAL" clId="{8D7B119D-814E-4B1A-809A-61644D08B2FA}" dt="2017-10-09T22:33:18.357" v="40" actId="1076"/>
            <ac:grpSpMkLst>
              <pc:docMk/>
              <pc:sldMasterMk cId="702745799" sldId="2147483658"/>
              <pc:sldLayoutMk cId="0" sldId="2147483660"/>
              <ac:grpSpMk id="19" creationId="{DC2D4541-9EAA-43A8-BEBD-8A31A098087A}"/>
            </ac:grpSpMkLst>
          </pc:grpChg>
          <pc:grpChg chg="del mod">
            <ac:chgData name="Fabian Imaz" userId="b162d828-336d-4287-a4f3-91a93e080f29" providerId="ADAL" clId="{8D7B119D-814E-4B1A-809A-61644D08B2FA}" dt="2017-10-09T22:33:28.537" v="41" actId="478"/>
            <ac:grpSpMkLst>
              <pc:docMk/>
              <pc:sldMasterMk cId="702745799" sldId="2147483658"/>
              <pc:sldLayoutMk cId="0" sldId="2147483660"/>
              <ac:grpSpMk id="22" creationId="{17060E83-00F2-4626-80DF-1FC2048BFA0D}"/>
            </ac:grpSpMkLst>
          </pc:grpChg>
          <pc:grpChg chg="mod">
            <ac:chgData name="Fabian Imaz" userId="b162d828-336d-4287-a4f3-91a93e080f29" providerId="ADAL" clId="{8D7B119D-814E-4B1A-809A-61644D08B2FA}" dt="2017-10-09T22:31:53.435" v="34" actId="1076"/>
            <ac:grpSpMkLst>
              <pc:docMk/>
              <pc:sldMasterMk cId="702745799" sldId="2147483658"/>
              <pc:sldLayoutMk cId="0" sldId="2147483660"/>
              <ac:grpSpMk id="25" creationId="{D1F11617-89BF-41E3-B79D-24B4A2642613}"/>
            </ac:grpSpMkLst>
          </pc:grpChg>
          <pc:grpChg chg="mod">
            <ac:chgData name="Fabian Imaz" userId="b162d828-336d-4287-a4f3-91a93e080f29" providerId="ADAL" clId="{8D7B119D-814E-4B1A-809A-61644D08B2FA}" dt="2017-10-09T22:34:46.054" v="46" actId="1076"/>
            <ac:grpSpMkLst>
              <pc:docMk/>
              <pc:sldMasterMk cId="702745799" sldId="2147483658"/>
              <pc:sldLayoutMk cId="0" sldId="2147483660"/>
              <ac:grpSpMk id="28" creationId="{A5EA977A-8518-46DF-BEA1-3D9C26A281BB}"/>
            </ac:grpSpMkLst>
          </pc:grpChg>
          <pc:grpChg chg="mod">
            <ac:chgData name="Fabian Imaz" userId="b162d828-336d-4287-a4f3-91a93e080f29" providerId="ADAL" clId="{8D7B119D-814E-4B1A-809A-61644D08B2FA}" dt="2017-10-09T22:32:34.148" v="36" actId="1076"/>
            <ac:grpSpMkLst>
              <pc:docMk/>
              <pc:sldMasterMk cId="702745799" sldId="2147483658"/>
              <pc:sldLayoutMk cId="0" sldId="2147483660"/>
              <ac:grpSpMk id="31" creationId="{33484D73-6B9E-4594-B50C-6166F127C879}"/>
            </ac:grpSpMkLst>
          </pc:grpChg>
          <pc:grpChg chg="mod">
            <ac:chgData name="Fabian Imaz" userId="b162d828-336d-4287-a4f3-91a93e080f29" providerId="ADAL" clId="{8D7B119D-814E-4B1A-809A-61644D08B2FA}" dt="2017-10-09T22:35:12.509" v="47" actId="1076"/>
            <ac:grpSpMkLst>
              <pc:docMk/>
              <pc:sldMasterMk cId="702745799" sldId="2147483658"/>
              <pc:sldLayoutMk cId="0" sldId="2147483660"/>
              <ac:grpSpMk id="34" creationId="{6C730B54-D688-4711-8E20-EF23AA0A3BA7}"/>
            </ac:grpSpMkLst>
          </pc:grpChg>
          <pc:grpChg chg="mod">
            <ac:chgData name="Fabian Imaz" userId="b162d828-336d-4287-a4f3-91a93e080f29" providerId="ADAL" clId="{8D7B119D-814E-4B1A-809A-61644D08B2FA}" dt="2017-10-09T22:40:02.928" v="72" actId="1076"/>
            <ac:grpSpMkLst>
              <pc:docMk/>
              <pc:sldMasterMk cId="702745799" sldId="2147483658"/>
              <pc:sldLayoutMk cId="0" sldId="2147483660"/>
              <ac:grpSpMk id="37" creationId="{04804ABA-6D8D-4D75-8928-24BB66C1ECAE}"/>
            </ac:grpSpMkLst>
          </pc:grpChg>
          <pc:grpChg chg="mod">
            <ac:chgData name="Fabian Imaz" userId="b162d828-336d-4287-a4f3-91a93e080f29" providerId="ADAL" clId="{8D7B119D-814E-4B1A-809A-61644D08B2FA}" dt="2017-10-09T22:40:16.798" v="73" actId="1076"/>
            <ac:grpSpMkLst>
              <pc:docMk/>
              <pc:sldMasterMk cId="702745799" sldId="2147483658"/>
              <pc:sldLayoutMk cId="0" sldId="2147483660"/>
              <ac:grpSpMk id="40" creationId="{AA9B595E-DEC8-4AE8-8B41-D2A3198060DE}"/>
            </ac:grpSpMkLst>
          </pc:grpChg>
          <pc:grpChg chg="mod">
            <ac:chgData name="Fabian Imaz" userId="b162d828-336d-4287-a4f3-91a93e080f29" providerId="ADAL" clId="{8D7B119D-814E-4B1A-809A-61644D08B2FA}" dt="2017-10-09T22:40:35.002" v="75" actId="1076"/>
            <ac:grpSpMkLst>
              <pc:docMk/>
              <pc:sldMasterMk cId="702745799" sldId="2147483658"/>
              <pc:sldLayoutMk cId="0" sldId="2147483660"/>
              <ac:grpSpMk id="72" creationId="{29EE3DC9-2CF6-4467-89C0-42E7E76C7375}"/>
            </ac:grpSpMkLst>
          </pc:grpChg>
          <pc:grpChg chg="mod">
            <ac:chgData name="Fabian Imaz" userId="b162d828-336d-4287-a4f3-91a93e080f29" providerId="ADAL" clId="{8D7B119D-814E-4B1A-809A-61644D08B2FA}" dt="2017-10-09T22:41:27.502" v="79" actId="1076"/>
            <ac:grpSpMkLst>
              <pc:docMk/>
              <pc:sldMasterMk cId="702745799" sldId="2147483658"/>
              <pc:sldLayoutMk cId="0" sldId="2147483660"/>
              <ac:grpSpMk id="75" creationId="{E41E2554-5713-4863-BAE5-08912157D1AF}"/>
            </ac:grpSpMkLst>
          </pc:grpChg>
          <pc:grpChg chg="mod">
            <ac:chgData name="Fabian Imaz" userId="b162d828-336d-4287-a4f3-91a93e080f29" providerId="ADAL" clId="{8D7B119D-814E-4B1A-809A-61644D08B2FA}" dt="2017-10-09T22:41:40.070" v="81" actId="1076"/>
            <ac:grpSpMkLst>
              <pc:docMk/>
              <pc:sldMasterMk cId="702745799" sldId="2147483658"/>
              <pc:sldLayoutMk cId="0" sldId="2147483660"/>
              <ac:grpSpMk id="78" creationId="{71C928E4-BF77-4559-9E4A-42F167B59007}"/>
            </ac:grpSpMkLst>
          </pc:grpChg>
          <pc:grpChg chg="mod">
            <ac:chgData name="Fabian Imaz" userId="b162d828-336d-4287-a4f3-91a93e080f29" providerId="ADAL" clId="{8D7B119D-814E-4B1A-809A-61644D08B2FA}" dt="2017-10-09T22:41:54.931" v="82" actId="1076"/>
            <ac:grpSpMkLst>
              <pc:docMk/>
              <pc:sldMasterMk cId="702745799" sldId="2147483658"/>
              <pc:sldLayoutMk cId="0" sldId="2147483660"/>
              <ac:grpSpMk id="81" creationId="{7417CD96-46A5-4471-A8F1-47AB0A54CF41}"/>
            </ac:grpSpMkLst>
          </pc:grpChg>
          <pc:grpChg chg="mod">
            <ac:chgData name="Fabian Imaz" userId="b162d828-336d-4287-a4f3-91a93e080f29" providerId="ADAL" clId="{8D7B119D-814E-4B1A-809A-61644D08B2FA}" dt="2017-10-09T22:42:17.889" v="85" actId="1076"/>
            <ac:grpSpMkLst>
              <pc:docMk/>
              <pc:sldMasterMk cId="702745799" sldId="2147483658"/>
              <pc:sldLayoutMk cId="0" sldId="2147483660"/>
              <ac:grpSpMk id="84" creationId="{08196374-59D0-4CEC-92F9-056CDA6A2107}"/>
            </ac:grpSpMkLst>
          </pc:grpChg>
          <pc:grpChg chg="mod">
            <ac:chgData name="Fabian Imaz" userId="b162d828-336d-4287-a4f3-91a93e080f29" providerId="ADAL" clId="{8D7B119D-814E-4B1A-809A-61644D08B2FA}" dt="2017-10-09T22:42:54.982" v="92" actId="1076"/>
            <ac:grpSpMkLst>
              <pc:docMk/>
              <pc:sldMasterMk cId="702745799" sldId="2147483658"/>
              <pc:sldLayoutMk cId="0" sldId="2147483660"/>
              <ac:grpSpMk id="87" creationId="{57B72C1F-BFA8-46B7-8769-012AE2CBFF18}"/>
            </ac:grpSpMkLst>
          </pc:grpChg>
          <pc:grpChg chg="mod">
            <ac:chgData name="Fabian Imaz" userId="b162d828-336d-4287-a4f3-91a93e080f29" providerId="ADAL" clId="{8D7B119D-814E-4B1A-809A-61644D08B2FA}" dt="2017-10-09T22:45:02.403" v="96" actId="1076"/>
            <ac:grpSpMkLst>
              <pc:docMk/>
              <pc:sldMasterMk cId="702745799" sldId="2147483658"/>
              <pc:sldLayoutMk cId="0" sldId="2147483660"/>
              <ac:grpSpMk id="90" creationId="{A0953BFF-1794-4633-81D2-C81964E0408A}"/>
            </ac:grpSpMkLst>
          </pc:grpChg>
          <pc:grpChg chg="mod">
            <ac:chgData name="Fabian Imaz" userId="b162d828-336d-4287-a4f3-91a93e080f29" providerId="ADAL" clId="{8D7B119D-814E-4B1A-809A-61644D08B2FA}" dt="2017-10-09T22:45:51.464" v="99" actId="1076"/>
            <ac:grpSpMkLst>
              <pc:docMk/>
              <pc:sldMasterMk cId="702745799" sldId="2147483658"/>
              <pc:sldLayoutMk cId="0" sldId="2147483660"/>
              <ac:grpSpMk id="93" creationId="{DD59D161-70FE-4092-9F8B-CFB686CFAA95}"/>
            </ac:grpSpMkLst>
          </pc:grpChg>
          <pc:grpChg chg="mod">
            <ac:chgData name="Fabian Imaz" userId="b162d828-336d-4287-a4f3-91a93e080f29" providerId="ADAL" clId="{8D7B119D-814E-4B1A-809A-61644D08B2FA}" dt="2017-10-09T22:46:20.849" v="107" actId="1076"/>
            <ac:grpSpMkLst>
              <pc:docMk/>
              <pc:sldMasterMk cId="702745799" sldId="2147483658"/>
              <pc:sldLayoutMk cId="0" sldId="2147483660"/>
              <ac:grpSpMk id="96" creationId="{AF67F405-97D9-439F-AFDF-B61CD5B699FF}"/>
            </ac:grpSpMkLst>
          </pc:grpChg>
          <pc:grpChg chg="mod">
            <ac:chgData name="Fabian Imaz" userId="b162d828-336d-4287-a4f3-91a93e080f29" providerId="ADAL" clId="{8D7B119D-814E-4B1A-809A-61644D08B2FA}" dt="2017-10-09T22:46:30.550" v="109" actId="1076"/>
            <ac:grpSpMkLst>
              <pc:docMk/>
              <pc:sldMasterMk cId="702745799" sldId="2147483658"/>
              <pc:sldLayoutMk cId="0" sldId="2147483660"/>
              <ac:grpSpMk id="99" creationId="{DE020917-DA4D-40F3-A600-52C07AEADF6C}"/>
            </ac:grpSpMkLst>
          </pc:grpChg>
          <pc:grpChg chg="mod">
            <ac:chgData name="Fabian Imaz" userId="b162d828-336d-4287-a4f3-91a93e080f29" providerId="ADAL" clId="{8D7B119D-814E-4B1A-809A-61644D08B2FA}" dt="2017-10-09T22:46:41.037" v="111" actId="1076"/>
            <ac:grpSpMkLst>
              <pc:docMk/>
              <pc:sldMasterMk cId="702745799" sldId="2147483658"/>
              <pc:sldLayoutMk cId="0" sldId="2147483660"/>
              <ac:grpSpMk id="102" creationId="{1BE1B3E0-74F3-49F5-B075-523AA563DC5C}"/>
            </ac:grpSpMkLst>
          </pc:grpChg>
          <pc:grpChg chg="mod">
            <ac:chgData name="Fabian Imaz" userId="b162d828-336d-4287-a4f3-91a93e080f29" providerId="ADAL" clId="{8D7B119D-814E-4B1A-809A-61644D08B2FA}" dt="2017-10-09T22:44:03.478" v="95" actId="1076"/>
            <ac:grpSpMkLst>
              <pc:docMk/>
              <pc:sldMasterMk cId="702745799" sldId="2147483658"/>
              <pc:sldLayoutMk cId="0" sldId="2147483660"/>
              <ac:grpSpMk id="105" creationId="{A73C18B7-DAFA-40F0-893A-E4130AB6FC4C}"/>
            </ac:grpSpMkLst>
          </pc:grpChg>
          <pc:grpChg chg="mod">
            <ac:chgData name="Fabian Imaz" userId="b162d828-336d-4287-a4f3-91a93e080f29" providerId="ADAL" clId="{8D7B119D-814E-4B1A-809A-61644D08B2FA}" dt="2017-10-09T22:39:47.844" v="71" actId="1076"/>
            <ac:grpSpMkLst>
              <pc:docMk/>
              <pc:sldMasterMk cId="702745799" sldId="2147483658"/>
              <pc:sldLayoutMk cId="0" sldId="2147483660"/>
              <ac:grpSpMk id="108" creationId="{555ECBFC-D0E1-4B34-B137-E3659C9CFD1D}"/>
            </ac:grpSpMkLst>
          </pc:grpChg>
          <pc:grpChg chg="add mod">
            <ac:chgData name="Fabian Imaz" userId="b162d828-336d-4287-a4f3-91a93e080f29" providerId="ADAL" clId="{8D7B119D-814E-4B1A-809A-61644D08B2FA}" dt="2017-10-09T22:34:31.937" v="45" actId="1076"/>
            <ac:grpSpMkLst>
              <pc:docMk/>
              <pc:sldMasterMk cId="702745799" sldId="2147483658"/>
              <pc:sldLayoutMk cId="0" sldId="2147483660"/>
              <ac:grpSpMk id="111" creationId="{1CC7FA66-1BC1-4560-B16D-2CA0B4D03E36}"/>
            </ac:grpSpMkLst>
          </pc:grpChg>
          <pc:grpChg chg="del">
            <ac:chgData name="Fabian Imaz" userId="b162d828-336d-4287-a4f3-91a93e080f29" providerId="ADAL" clId="{8D7B119D-814E-4B1A-809A-61644D08B2FA}" dt="2017-10-04T14:40:40.883" v="23" actId="478"/>
            <ac:grpSpMkLst>
              <pc:docMk/>
              <pc:sldMasterMk cId="702745799" sldId="2147483658"/>
              <pc:sldLayoutMk cId="0" sldId="2147483660"/>
              <ac:grpSpMk id="111" creationId="{87376B41-B862-42DF-AFB3-31BAF38DDDA9}"/>
            </ac:grpSpMkLst>
          </pc:grpChg>
          <pc:grpChg chg="add mod">
            <ac:chgData name="Fabian Imaz" userId="b162d828-336d-4287-a4f3-91a93e080f29" providerId="ADAL" clId="{8D7B119D-814E-4B1A-809A-61644D08B2FA}" dt="2017-10-09T22:38:03.136" v="50"/>
            <ac:grpSpMkLst>
              <pc:docMk/>
              <pc:sldMasterMk cId="702745799" sldId="2147483658"/>
              <pc:sldLayoutMk cId="0" sldId="2147483660"/>
              <ac:grpSpMk id="114" creationId="{B385A4BB-6DEC-4115-B6D9-BA9B0B79DF6A}"/>
            </ac:grpSpMkLst>
          </pc:grpChg>
          <pc:picChg chg="mod">
            <ac:chgData name="Fabian Imaz" userId="b162d828-336d-4287-a4f3-91a93e080f29" providerId="ADAL" clId="{8D7B119D-814E-4B1A-809A-61644D08B2FA}" dt="2017-10-09T22:42:21.874" v="89" actId="1035"/>
            <ac:picMkLst>
              <pc:docMk/>
              <pc:sldMasterMk cId="702745799" sldId="2147483658"/>
              <pc:sldLayoutMk cId="0" sldId="2147483660"/>
              <ac:picMk id="85" creationId="{353A3242-9273-4D23-8031-F97C4C8F2097}"/>
            </ac:picMkLst>
          </pc:picChg>
          <pc:picChg chg="mod">
            <ac:chgData name="Fabian Imaz" userId="b162d828-336d-4287-a4f3-91a93e080f29" providerId="ADAL" clId="{8D7B119D-814E-4B1A-809A-61644D08B2FA}" dt="2017-10-09T22:45:55.556" v="105" actId="1035"/>
            <ac:picMkLst>
              <pc:docMk/>
              <pc:sldMasterMk cId="702745799" sldId="2147483658"/>
              <pc:sldLayoutMk cId="0" sldId="2147483660"/>
              <ac:picMk id="94" creationId="{70F9AEF7-362C-40A5-B083-3CC489669A64}"/>
            </ac:picMkLst>
          </pc:picChg>
          <pc:picChg chg="mod">
            <ac:chgData name="Fabian Imaz" userId="b162d828-336d-4287-a4f3-91a93e080f29" providerId="ADAL" clId="{8D7B119D-814E-4B1A-809A-61644D08B2FA}" dt="2017-10-04T14:40:23.877" v="18" actId="1035"/>
            <ac:picMkLst>
              <pc:docMk/>
              <pc:sldMasterMk cId="702745799" sldId="2147483658"/>
              <pc:sldLayoutMk cId="0" sldId="2147483660"/>
              <ac:picMk id="106" creationId="{DEE503EB-7697-4189-846F-2DA740B946DD}"/>
            </ac:picMkLst>
          </pc:picChg>
          <pc:picChg chg="mod">
            <ac:chgData name="Fabian Imaz" userId="b162d828-336d-4287-a4f3-91a93e080f29" providerId="ADAL" clId="{8D7B119D-814E-4B1A-809A-61644D08B2FA}" dt="2017-10-04T14:40:38.602" v="22" actId="1035"/>
            <ac:picMkLst>
              <pc:docMk/>
              <pc:sldMasterMk cId="702745799" sldId="2147483658"/>
              <pc:sldLayoutMk cId="0" sldId="2147483660"/>
              <ac:picMk id="109" creationId="{F56874D0-85D0-4B86-B87D-C1B94BB74FB5}"/>
            </ac:picMkLst>
          </pc:picChg>
          <pc:picChg chg="mod">
            <ac:chgData name="Fabian Imaz" userId="b162d828-336d-4287-a4f3-91a93e080f29" providerId="ADAL" clId="{8D7B119D-814E-4B1A-809A-61644D08B2FA}" dt="2017-10-09T22:38:08.801" v="65" actId="1035"/>
            <ac:picMkLst>
              <pc:docMk/>
              <pc:sldMasterMk cId="702745799" sldId="2147483658"/>
              <pc:sldLayoutMk cId="0" sldId="2147483660"/>
              <ac:picMk id="115" creationId="{5E76677E-EB6B-46F1-A8BE-8839000AA7A2}"/>
            </ac:picMkLst>
          </pc:picChg>
        </pc:sldLayoutChg>
        <pc:sldLayoutChg chg="addSp delSp modSp del">
          <pc:chgData name="Fabian Imaz" userId="b162d828-336d-4287-a4f3-91a93e080f29" providerId="ADAL" clId="{8D7B119D-814E-4B1A-809A-61644D08B2FA}" dt="2017-10-09T22:47:00.217" v="114" actId="2696"/>
          <pc:sldLayoutMkLst>
            <pc:docMk/>
            <pc:sldMasterMk cId="702745799" sldId="2147483658"/>
            <pc:sldLayoutMk cId="4147633608" sldId="2147483671"/>
          </pc:sldLayoutMkLst>
          <pc:grpChg chg="del">
            <ac:chgData name="Fabian Imaz" userId="b162d828-336d-4287-a4f3-91a93e080f29" providerId="ADAL" clId="{8D7B119D-814E-4B1A-809A-61644D08B2FA}" dt="2017-10-09T22:30:34.704" v="27" actId="478"/>
            <ac:grpSpMkLst>
              <pc:docMk/>
              <pc:sldMasterMk cId="702745799" sldId="2147483658"/>
              <pc:sldLayoutMk cId="4147633608" sldId="2147483671"/>
              <ac:grpSpMk id="12" creationId="{26CCBC95-82CE-4B9A-B584-1883358A6DCF}"/>
            </ac:grpSpMkLst>
          </pc:grpChg>
          <pc:grpChg chg="del">
            <ac:chgData name="Fabian Imaz" userId="b162d828-336d-4287-a4f3-91a93e080f29" providerId="ADAL" clId="{8D7B119D-814E-4B1A-809A-61644D08B2FA}" dt="2017-10-09T22:30:34.704" v="27" actId="478"/>
            <ac:grpSpMkLst>
              <pc:docMk/>
              <pc:sldMasterMk cId="702745799" sldId="2147483658"/>
              <pc:sldLayoutMk cId="4147633608" sldId="2147483671"/>
              <ac:grpSpMk id="13" creationId="{BAE9328D-E776-431B-812A-29A2B3B10EC1}"/>
            </ac:grpSpMkLst>
          </pc:grpChg>
          <pc:grpChg chg="del">
            <ac:chgData name="Fabian Imaz" userId="b162d828-336d-4287-a4f3-91a93e080f29" providerId="ADAL" clId="{8D7B119D-814E-4B1A-809A-61644D08B2FA}" dt="2017-10-09T22:30:34.704" v="27" actId="478"/>
            <ac:grpSpMkLst>
              <pc:docMk/>
              <pc:sldMasterMk cId="702745799" sldId="2147483658"/>
              <pc:sldLayoutMk cId="4147633608" sldId="2147483671"/>
              <ac:grpSpMk id="16" creationId="{56AC8668-4ABC-4173-ACBA-CAC0B44CD8DF}"/>
            </ac:grpSpMkLst>
          </pc:grpChg>
          <pc:grpChg chg="del">
            <ac:chgData name="Fabian Imaz" userId="b162d828-336d-4287-a4f3-91a93e080f29" providerId="ADAL" clId="{8D7B119D-814E-4B1A-809A-61644D08B2FA}" dt="2017-10-09T22:30:34.704" v="27" actId="478"/>
            <ac:grpSpMkLst>
              <pc:docMk/>
              <pc:sldMasterMk cId="702745799" sldId="2147483658"/>
              <pc:sldLayoutMk cId="4147633608" sldId="2147483671"/>
              <ac:grpSpMk id="19" creationId="{DC2D4541-9EAA-43A8-BEBD-8A31A098087A}"/>
            </ac:grpSpMkLst>
          </pc:grpChg>
          <pc:grpChg chg="del">
            <ac:chgData name="Fabian Imaz" userId="b162d828-336d-4287-a4f3-91a93e080f29" providerId="ADAL" clId="{8D7B119D-814E-4B1A-809A-61644D08B2FA}" dt="2017-10-09T22:30:34.704" v="27" actId="478"/>
            <ac:grpSpMkLst>
              <pc:docMk/>
              <pc:sldMasterMk cId="702745799" sldId="2147483658"/>
              <pc:sldLayoutMk cId="4147633608" sldId="2147483671"/>
              <ac:grpSpMk id="22" creationId="{17060E83-00F2-4626-80DF-1FC2048BFA0D}"/>
            </ac:grpSpMkLst>
          </pc:grpChg>
          <pc:grpChg chg="del">
            <ac:chgData name="Fabian Imaz" userId="b162d828-336d-4287-a4f3-91a93e080f29" providerId="ADAL" clId="{8D7B119D-814E-4B1A-809A-61644D08B2FA}" dt="2017-10-09T22:30:29.030" v="26" actId="478"/>
            <ac:grpSpMkLst>
              <pc:docMk/>
              <pc:sldMasterMk cId="702745799" sldId="2147483658"/>
              <pc:sldLayoutMk cId="4147633608" sldId="2147483671"/>
              <ac:grpSpMk id="25" creationId="{D1F11617-89BF-41E3-B79D-24B4A2642613}"/>
            </ac:grpSpMkLst>
          </pc:grpChg>
          <pc:grpChg chg="del">
            <ac:chgData name="Fabian Imaz" userId="b162d828-336d-4287-a4f3-91a93e080f29" providerId="ADAL" clId="{8D7B119D-814E-4B1A-809A-61644D08B2FA}" dt="2017-10-09T22:30:29.030" v="26" actId="478"/>
            <ac:grpSpMkLst>
              <pc:docMk/>
              <pc:sldMasterMk cId="702745799" sldId="2147483658"/>
              <pc:sldLayoutMk cId="4147633608" sldId="2147483671"/>
              <ac:grpSpMk id="28" creationId="{A5EA977A-8518-46DF-BEA1-3D9C26A281BB}"/>
            </ac:grpSpMkLst>
          </pc:grpChg>
          <pc:grpChg chg="del">
            <ac:chgData name="Fabian Imaz" userId="b162d828-336d-4287-a4f3-91a93e080f29" providerId="ADAL" clId="{8D7B119D-814E-4B1A-809A-61644D08B2FA}" dt="2017-10-09T22:30:29.030" v="26" actId="478"/>
            <ac:grpSpMkLst>
              <pc:docMk/>
              <pc:sldMasterMk cId="702745799" sldId="2147483658"/>
              <pc:sldLayoutMk cId="4147633608" sldId="2147483671"/>
              <ac:grpSpMk id="31" creationId="{33484D73-6B9E-4594-B50C-6166F127C879}"/>
            </ac:grpSpMkLst>
          </pc:grpChg>
          <pc:grpChg chg="del">
            <ac:chgData name="Fabian Imaz" userId="b162d828-336d-4287-a4f3-91a93e080f29" providerId="ADAL" clId="{8D7B119D-814E-4B1A-809A-61644D08B2FA}" dt="2017-10-09T22:30:29.030" v="26" actId="478"/>
            <ac:grpSpMkLst>
              <pc:docMk/>
              <pc:sldMasterMk cId="702745799" sldId="2147483658"/>
              <pc:sldLayoutMk cId="4147633608" sldId="2147483671"/>
              <ac:grpSpMk id="34" creationId="{6C730B54-D688-4711-8E20-EF23AA0A3BA7}"/>
            </ac:grpSpMkLst>
          </pc:grpChg>
          <pc:grpChg chg="del">
            <ac:chgData name="Fabian Imaz" userId="b162d828-336d-4287-a4f3-91a93e080f29" providerId="ADAL" clId="{8D7B119D-814E-4B1A-809A-61644D08B2FA}" dt="2017-10-09T22:30:29.030" v="26" actId="478"/>
            <ac:grpSpMkLst>
              <pc:docMk/>
              <pc:sldMasterMk cId="702745799" sldId="2147483658"/>
              <pc:sldLayoutMk cId="4147633608" sldId="2147483671"/>
              <ac:grpSpMk id="37" creationId="{04804ABA-6D8D-4D75-8928-24BB66C1ECAE}"/>
            </ac:grpSpMkLst>
          </pc:grpChg>
          <pc:grpChg chg="del">
            <ac:chgData name="Fabian Imaz" userId="b162d828-336d-4287-a4f3-91a93e080f29" providerId="ADAL" clId="{8D7B119D-814E-4B1A-809A-61644D08B2FA}" dt="2017-10-09T22:30:29.030" v="26" actId="478"/>
            <ac:grpSpMkLst>
              <pc:docMk/>
              <pc:sldMasterMk cId="702745799" sldId="2147483658"/>
              <pc:sldLayoutMk cId="4147633608" sldId="2147483671"/>
              <ac:grpSpMk id="40" creationId="{AA9B595E-DEC8-4AE8-8B41-D2A3198060DE}"/>
            </ac:grpSpMkLst>
          </pc:grpChg>
          <pc:grpChg chg="del">
            <ac:chgData name="Fabian Imaz" userId="b162d828-336d-4287-a4f3-91a93e080f29" providerId="ADAL" clId="{8D7B119D-814E-4B1A-809A-61644D08B2FA}" dt="2017-10-09T22:30:29.030" v="26" actId="478"/>
            <ac:grpSpMkLst>
              <pc:docMk/>
              <pc:sldMasterMk cId="702745799" sldId="2147483658"/>
              <pc:sldLayoutMk cId="4147633608" sldId="2147483671"/>
              <ac:grpSpMk id="72" creationId="{29EE3DC9-2CF6-4467-89C0-42E7E76C7375}"/>
            </ac:grpSpMkLst>
          </pc:grpChg>
          <pc:grpChg chg="del">
            <ac:chgData name="Fabian Imaz" userId="b162d828-336d-4287-a4f3-91a93e080f29" providerId="ADAL" clId="{8D7B119D-814E-4B1A-809A-61644D08B2FA}" dt="2017-10-09T22:30:29.030" v="26" actId="478"/>
            <ac:grpSpMkLst>
              <pc:docMk/>
              <pc:sldMasterMk cId="702745799" sldId="2147483658"/>
              <pc:sldLayoutMk cId="4147633608" sldId="2147483671"/>
              <ac:grpSpMk id="75" creationId="{E41E2554-5713-4863-BAE5-08912157D1AF}"/>
            </ac:grpSpMkLst>
          </pc:grpChg>
          <pc:grpChg chg="del">
            <ac:chgData name="Fabian Imaz" userId="b162d828-336d-4287-a4f3-91a93e080f29" providerId="ADAL" clId="{8D7B119D-814E-4B1A-809A-61644D08B2FA}" dt="2017-10-09T22:30:29.030" v="26" actId="478"/>
            <ac:grpSpMkLst>
              <pc:docMk/>
              <pc:sldMasterMk cId="702745799" sldId="2147483658"/>
              <pc:sldLayoutMk cId="4147633608" sldId="2147483671"/>
              <ac:grpSpMk id="78" creationId="{71C928E4-BF77-4559-9E4A-42F167B59007}"/>
            </ac:grpSpMkLst>
          </pc:grpChg>
          <pc:grpChg chg="del">
            <ac:chgData name="Fabian Imaz" userId="b162d828-336d-4287-a4f3-91a93e080f29" providerId="ADAL" clId="{8D7B119D-814E-4B1A-809A-61644D08B2FA}" dt="2017-10-09T22:30:29.030" v="26" actId="478"/>
            <ac:grpSpMkLst>
              <pc:docMk/>
              <pc:sldMasterMk cId="702745799" sldId="2147483658"/>
              <pc:sldLayoutMk cId="4147633608" sldId="2147483671"/>
              <ac:grpSpMk id="81" creationId="{7417CD96-46A5-4471-A8F1-47AB0A54CF41}"/>
            </ac:grpSpMkLst>
          </pc:grpChg>
          <pc:grpChg chg="del">
            <ac:chgData name="Fabian Imaz" userId="b162d828-336d-4287-a4f3-91a93e080f29" providerId="ADAL" clId="{8D7B119D-814E-4B1A-809A-61644D08B2FA}" dt="2017-10-09T22:30:29.030" v="26" actId="478"/>
            <ac:grpSpMkLst>
              <pc:docMk/>
              <pc:sldMasterMk cId="702745799" sldId="2147483658"/>
              <pc:sldLayoutMk cId="4147633608" sldId="2147483671"/>
              <ac:grpSpMk id="84" creationId="{08196374-59D0-4CEC-92F9-056CDA6A2107}"/>
            </ac:grpSpMkLst>
          </pc:grpChg>
          <pc:grpChg chg="del">
            <ac:chgData name="Fabian Imaz" userId="b162d828-336d-4287-a4f3-91a93e080f29" providerId="ADAL" clId="{8D7B119D-814E-4B1A-809A-61644D08B2FA}" dt="2017-10-09T22:30:29.030" v="26" actId="478"/>
            <ac:grpSpMkLst>
              <pc:docMk/>
              <pc:sldMasterMk cId="702745799" sldId="2147483658"/>
              <pc:sldLayoutMk cId="4147633608" sldId="2147483671"/>
              <ac:grpSpMk id="87" creationId="{57B72C1F-BFA8-46B7-8769-012AE2CBFF18}"/>
            </ac:grpSpMkLst>
          </pc:grpChg>
          <pc:grpChg chg="del">
            <ac:chgData name="Fabian Imaz" userId="b162d828-336d-4287-a4f3-91a93e080f29" providerId="ADAL" clId="{8D7B119D-814E-4B1A-809A-61644D08B2FA}" dt="2017-10-09T22:30:29.030" v="26" actId="478"/>
            <ac:grpSpMkLst>
              <pc:docMk/>
              <pc:sldMasterMk cId="702745799" sldId="2147483658"/>
              <pc:sldLayoutMk cId="4147633608" sldId="2147483671"/>
              <ac:grpSpMk id="90" creationId="{A0953BFF-1794-4633-81D2-C81964E0408A}"/>
            </ac:grpSpMkLst>
          </pc:grpChg>
          <pc:grpChg chg="del">
            <ac:chgData name="Fabian Imaz" userId="b162d828-336d-4287-a4f3-91a93e080f29" providerId="ADAL" clId="{8D7B119D-814E-4B1A-809A-61644D08B2FA}" dt="2017-10-09T22:30:29.030" v="26" actId="478"/>
            <ac:grpSpMkLst>
              <pc:docMk/>
              <pc:sldMasterMk cId="702745799" sldId="2147483658"/>
              <pc:sldLayoutMk cId="4147633608" sldId="2147483671"/>
              <ac:grpSpMk id="93" creationId="{DD59D161-70FE-4092-9F8B-CFB686CFAA95}"/>
            </ac:grpSpMkLst>
          </pc:grpChg>
          <pc:grpChg chg="del">
            <ac:chgData name="Fabian Imaz" userId="b162d828-336d-4287-a4f3-91a93e080f29" providerId="ADAL" clId="{8D7B119D-814E-4B1A-809A-61644D08B2FA}" dt="2017-10-09T22:30:29.030" v="26" actId="478"/>
            <ac:grpSpMkLst>
              <pc:docMk/>
              <pc:sldMasterMk cId="702745799" sldId="2147483658"/>
              <pc:sldLayoutMk cId="4147633608" sldId="2147483671"/>
              <ac:grpSpMk id="96" creationId="{AF67F405-97D9-439F-AFDF-B61CD5B699FF}"/>
            </ac:grpSpMkLst>
          </pc:grpChg>
          <pc:grpChg chg="del">
            <ac:chgData name="Fabian Imaz" userId="b162d828-336d-4287-a4f3-91a93e080f29" providerId="ADAL" clId="{8D7B119D-814E-4B1A-809A-61644D08B2FA}" dt="2017-10-09T22:30:29.030" v="26" actId="478"/>
            <ac:grpSpMkLst>
              <pc:docMk/>
              <pc:sldMasterMk cId="702745799" sldId="2147483658"/>
              <pc:sldLayoutMk cId="4147633608" sldId="2147483671"/>
              <ac:grpSpMk id="99" creationId="{DE020917-DA4D-40F3-A600-52C07AEADF6C}"/>
            </ac:grpSpMkLst>
          </pc:grpChg>
          <pc:grpChg chg="del">
            <ac:chgData name="Fabian Imaz" userId="b162d828-336d-4287-a4f3-91a93e080f29" providerId="ADAL" clId="{8D7B119D-814E-4B1A-809A-61644D08B2FA}" dt="2017-10-09T22:30:29.030" v="26" actId="478"/>
            <ac:grpSpMkLst>
              <pc:docMk/>
              <pc:sldMasterMk cId="702745799" sldId="2147483658"/>
              <pc:sldLayoutMk cId="4147633608" sldId="2147483671"/>
              <ac:grpSpMk id="102" creationId="{1BE1B3E0-74F3-49F5-B075-523AA563DC5C}"/>
            </ac:grpSpMkLst>
          </pc:grpChg>
          <pc:grpChg chg="del">
            <ac:chgData name="Fabian Imaz" userId="b162d828-336d-4287-a4f3-91a93e080f29" providerId="ADAL" clId="{8D7B119D-814E-4B1A-809A-61644D08B2FA}" dt="2017-10-09T22:30:29.030" v="26" actId="478"/>
            <ac:grpSpMkLst>
              <pc:docMk/>
              <pc:sldMasterMk cId="702745799" sldId="2147483658"/>
              <pc:sldLayoutMk cId="4147633608" sldId="2147483671"/>
              <ac:grpSpMk id="105" creationId="{A73C18B7-DAFA-40F0-893A-E4130AB6FC4C}"/>
            </ac:grpSpMkLst>
          </pc:grpChg>
          <pc:grpChg chg="del">
            <ac:chgData name="Fabian Imaz" userId="b162d828-336d-4287-a4f3-91a93e080f29" providerId="ADAL" clId="{8D7B119D-814E-4B1A-809A-61644D08B2FA}" dt="2017-10-09T22:30:29.030" v="26" actId="478"/>
            <ac:grpSpMkLst>
              <pc:docMk/>
              <pc:sldMasterMk cId="702745799" sldId="2147483658"/>
              <pc:sldLayoutMk cId="4147633608" sldId="2147483671"/>
              <ac:grpSpMk id="108" creationId="{555ECBFC-D0E1-4B34-B137-E3659C9CFD1D}"/>
            </ac:grpSpMkLst>
          </pc:grpChg>
          <pc:grpChg chg="add mod">
            <ac:chgData name="Fabian Imaz" userId="b162d828-336d-4287-a4f3-91a93e080f29" providerId="ADAL" clId="{8D7B119D-814E-4B1A-809A-61644D08B2FA}" dt="2017-10-09T22:33:00.813" v="39" actId="1076"/>
            <ac:grpSpMkLst>
              <pc:docMk/>
              <pc:sldMasterMk cId="702745799" sldId="2147483658"/>
              <pc:sldLayoutMk cId="4147633608" sldId="2147483671"/>
              <ac:grpSpMk id="111" creationId="{58704932-2811-41F1-8BCB-980DCADEFD48}"/>
            </ac:grpSpMkLst>
          </pc:grpChg>
          <pc:picChg chg="add del mod">
            <ac:chgData name="Fabian Imaz" userId="b162d828-336d-4287-a4f3-91a93e080f29" providerId="ADAL" clId="{8D7B119D-814E-4B1A-809A-61644D08B2FA}" dt="2017-10-09T22:46:48.608" v="112" actId="478"/>
            <ac:picMkLst>
              <pc:docMk/>
              <pc:sldMasterMk cId="702745799" sldId="2147483658"/>
              <pc:sldLayoutMk cId="4147633608" sldId="2147483671"/>
              <ac:picMk id="3" creationId="{0D42A8C3-8AFB-49FE-B106-1800B3142DC6}"/>
            </ac:picMkLst>
          </pc:picChg>
        </pc:sldLayoutChg>
        <pc:sldLayoutChg chg="del">
          <pc:chgData name="Fabian Imaz" userId="b162d828-336d-4287-a4f3-91a93e080f29" providerId="ADAL" clId="{8D7B119D-814E-4B1A-809A-61644D08B2FA}" dt="2017-10-09T22:46:57.243" v="113" actId="2696"/>
          <pc:sldLayoutMkLst>
            <pc:docMk/>
            <pc:sldMasterMk cId="702745799" sldId="2147483658"/>
            <pc:sldLayoutMk cId="2231704886" sldId="2147483672"/>
          </pc:sldLayoutMkLst>
        </pc:sldLayoutChg>
      </pc:sldMaster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SchemeForSuggestions">
  <dgm:title val="Color Scheme for Suggestions"/>
  <dgm:desc val="Color Scheme for Suggestions"/>
  <dgm:catLst>
    <dgm:cat type="Other" pri="2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bg1">
        <a:lumMod val="95000"/>
      </a:schemeClr>
    </dgm:fillClrLst>
    <dgm:linClrLst>
      <a:schemeClr val="bg1">
        <a:lumMod val="95000"/>
      </a:schemeClr>
    </dgm:linClrLst>
    <dgm:effectClrLst/>
    <dgm:txLinClrLst/>
    <dgm:txFillClrLst meth="repeat">
      <a:schemeClr val="tx1">
        <a:lumMod val="75000"/>
        <a:lumOff val="25000"/>
      </a:schemeClr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EFBB16A-D247-4BBE-BEA7-81B62DDE3ECC}" type="doc">
      <dgm:prSet loTypeId="urn:microsoft.com/office/officeart/2005/8/layout/hList1" loCatId="Inbox" qsTypeId="urn:microsoft.com/office/officeart/2005/8/quickstyle/simple1" qsCatId="simple" csTypeId="urn:microsoft.com/office/officeart/2005/8/colors/ColorSchemeForSuggestions" csCatId="other" phldr="1"/>
      <dgm:spPr/>
      <dgm:t>
        <a:bodyPr/>
        <a:lstStyle/>
        <a:p>
          <a:endParaRPr lang="en-US"/>
        </a:p>
      </dgm:t>
    </dgm:pt>
    <dgm:pt modelId="{13058051-F71D-49DA-A9C4-8EBF9A69B082}">
      <dgm:prSet phldrT="[Text]"/>
      <dgm:spPr/>
      <dgm:t>
        <a:bodyPr/>
        <a:lstStyle/>
        <a:p>
          <a:r>
            <a:rPr lang="es-UY" dirty="0"/>
            <a:t>Extension</a:t>
          </a:r>
          <a:endParaRPr lang="en-US" dirty="0"/>
        </a:p>
      </dgm:t>
    </dgm:pt>
    <dgm:pt modelId="{E815C37D-6345-4314-95F3-5B251A32D18E}" type="parTrans" cxnId="{F520B571-698F-45AA-BBD3-4E621AF14C81}">
      <dgm:prSet/>
      <dgm:spPr/>
      <dgm:t>
        <a:bodyPr/>
        <a:lstStyle/>
        <a:p>
          <a:endParaRPr lang="en-US"/>
        </a:p>
      </dgm:t>
    </dgm:pt>
    <dgm:pt modelId="{97B5CDD5-1BF1-402D-B06A-73BB34D98643}" type="sibTrans" cxnId="{F520B571-698F-45AA-BBD3-4E621AF14C81}">
      <dgm:prSet phldrT="01"/>
      <dgm:spPr/>
      <dgm:t>
        <a:bodyPr/>
        <a:lstStyle/>
        <a:p>
          <a:endParaRPr lang="en-US" dirty="0"/>
        </a:p>
      </dgm:t>
    </dgm:pt>
    <dgm:pt modelId="{5EED70D9-A1A4-4997-9D86-5122EA384FF9}">
      <dgm:prSet phldrT="[Text]"/>
      <dgm:spPr/>
      <dgm:t>
        <a:bodyPr/>
        <a:lstStyle/>
        <a:p>
          <a:r>
            <a:rPr lang="es-UY" dirty="0"/>
            <a:t>PowerShell syntax</a:t>
          </a:r>
          <a:endParaRPr lang="en-US" dirty="0"/>
        </a:p>
      </dgm:t>
    </dgm:pt>
    <dgm:pt modelId="{B695511C-430F-47D7-87A5-0A37010C9EEC}" type="parTrans" cxnId="{D5B658E2-6822-4884-A3C4-167067997367}">
      <dgm:prSet/>
      <dgm:spPr/>
      <dgm:t>
        <a:bodyPr/>
        <a:lstStyle/>
        <a:p>
          <a:endParaRPr lang="en-US"/>
        </a:p>
      </dgm:t>
    </dgm:pt>
    <dgm:pt modelId="{DC0F4025-E328-4C7D-B152-4162F78A7ECF}" type="sibTrans" cxnId="{D5B658E2-6822-4884-A3C4-167067997367}">
      <dgm:prSet/>
      <dgm:spPr/>
      <dgm:t>
        <a:bodyPr/>
        <a:lstStyle/>
        <a:p>
          <a:endParaRPr lang="en-US"/>
        </a:p>
      </dgm:t>
    </dgm:pt>
    <dgm:pt modelId="{6DCEFF1F-5957-4566-BF57-3A19B4E1EE5A}">
      <dgm:prSet phldrT="[Text]"/>
      <dgm:spPr/>
      <dgm:t>
        <a:bodyPr/>
        <a:lstStyle/>
        <a:p>
          <a:r>
            <a:rPr lang="es-UY"/>
            <a:t>Configuration scripts</a:t>
          </a:r>
          <a:endParaRPr lang="en-US"/>
        </a:p>
      </dgm:t>
    </dgm:pt>
    <dgm:pt modelId="{864FC368-AE7E-4C5F-8B92-D6342C4D0E1D}" type="parTrans" cxnId="{6C6E2889-114E-4812-8084-3A00AE8D6278}">
      <dgm:prSet/>
      <dgm:spPr/>
      <dgm:t>
        <a:bodyPr/>
        <a:lstStyle/>
        <a:p>
          <a:endParaRPr lang="en-US"/>
        </a:p>
      </dgm:t>
    </dgm:pt>
    <dgm:pt modelId="{752EAFF2-67F2-47BC-8168-49A475E5A834}" type="sibTrans" cxnId="{6C6E2889-114E-4812-8084-3A00AE8D6278}">
      <dgm:prSet/>
      <dgm:spPr/>
      <dgm:t>
        <a:bodyPr/>
        <a:lstStyle/>
        <a:p>
          <a:endParaRPr lang="en-US"/>
        </a:p>
      </dgm:t>
    </dgm:pt>
    <dgm:pt modelId="{60350FCE-F6A2-40A3-93F5-EEF5EEDBF47D}">
      <dgm:prSet phldrT="[Text]"/>
      <dgm:spPr/>
      <dgm:t>
        <a:bodyPr/>
        <a:lstStyle/>
        <a:p>
          <a:r>
            <a:rPr lang="es-UY" dirty="0"/>
            <a:t>Configuration</a:t>
          </a:r>
          <a:endParaRPr lang="en-US" dirty="0"/>
        </a:p>
      </dgm:t>
    </dgm:pt>
    <dgm:pt modelId="{EF803C2F-B7F1-4CEB-8973-8FEDB8A386EC}" type="parTrans" cxnId="{7D322289-908E-478F-8C35-363BB250FCD1}">
      <dgm:prSet/>
      <dgm:spPr/>
      <dgm:t>
        <a:bodyPr/>
        <a:lstStyle/>
        <a:p>
          <a:endParaRPr lang="en-US"/>
        </a:p>
      </dgm:t>
    </dgm:pt>
    <dgm:pt modelId="{F47397E3-D27E-4963-9C74-A001EE27364F}" type="sibTrans" cxnId="{7D322289-908E-478F-8C35-363BB250FCD1}">
      <dgm:prSet phldrT="02"/>
      <dgm:spPr/>
      <dgm:t>
        <a:bodyPr/>
        <a:lstStyle/>
        <a:p>
          <a:endParaRPr lang="en-US" dirty="0"/>
        </a:p>
      </dgm:t>
    </dgm:pt>
    <dgm:pt modelId="{CA63B8E9-2EBD-4B75-8996-16F0717064BF}">
      <dgm:prSet phldrT="[Text]"/>
      <dgm:spPr/>
      <dgm:t>
        <a:bodyPr/>
        <a:lstStyle/>
        <a:p>
          <a:r>
            <a:rPr lang="es-UY" dirty="0"/>
            <a:t>Create and deploy</a:t>
          </a:r>
          <a:endParaRPr lang="en-US" dirty="0"/>
        </a:p>
      </dgm:t>
    </dgm:pt>
    <dgm:pt modelId="{4678F1EE-0F2C-42B4-AB9F-ECAB63A10AAD}" type="parTrans" cxnId="{C79759C3-F8CA-4FE4-99CA-7250286133E4}">
      <dgm:prSet/>
      <dgm:spPr/>
      <dgm:t>
        <a:bodyPr/>
        <a:lstStyle/>
        <a:p>
          <a:endParaRPr lang="en-US"/>
        </a:p>
      </dgm:t>
    </dgm:pt>
    <dgm:pt modelId="{17148838-5F85-4E40-A8CD-8B90A4372B0C}" type="sibTrans" cxnId="{C79759C3-F8CA-4FE4-99CA-7250286133E4}">
      <dgm:prSet/>
      <dgm:spPr/>
      <dgm:t>
        <a:bodyPr/>
        <a:lstStyle/>
        <a:p>
          <a:endParaRPr lang="en-US"/>
        </a:p>
      </dgm:t>
    </dgm:pt>
    <dgm:pt modelId="{24660E92-50D4-4A09-A2F5-45668DF31147}">
      <dgm:prSet phldrT="[Text]"/>
      <dgm:spPr/>
      <dgm:t>
        <a:bodyPr/>
        <a:lstStyle/>
        <a:p>
          <a:r>
            <a:rPr lang="es-UY" dirty="0"/>
            <a:t>Configuration files</a:t>
          </a:r>
          <a:endParaRPr lang="en-US" dirty="0"/>
        </a:p>
      </dgm:t>
    </dgm:pt>
    <dgm:pt modelId="{B4302902-3378-41A6-9D35-3754D80AF1DA}" type="parTrans" cxnId="{4EF1222C-81DF-43F6-9804-A319927DA278}">
      <dgm:prSet/>
      <dgm:spPr/>
      <dgm:t>
        <a:bodyPr/>
        <a:lstStyle/>
        <a:p>
          <a:endParaRPr lang="en-US"/>
        </a:p>
      </dgm:t>
    </dgm:pt>
    <dgm:pt modelId="{9490DA7A-C482-4AFF-A65C-3FB1C0A11329}" type="sibTrans" cxnId="{4EF1222C-81DF-43F6-9804-A319927DA278}">
      <dgm:prSet/>
      <dgm:spPr/>
      <dgm:t>
        <a:bodyPr/>
        <a:lstStyle/>
        <a:p>
          <a:endParaRPr lang="en-US"/>
        </a:p>
      </dgm:t>
    </dgm:pt>
    <dgm:pt modelId="{A3DF199E-B9E9-4564-8172-CAE8A78AE27A}">
      <dgm:prSet phldrT="[Text]"/>
      <dgm:spPr/>
      <dgm:t>
        <a:bodyPr/>
        <a:lstStyle/>
        <a:p>
          <a:r>
            <a:rPr lang="es-UY"/>
            <a:t>Control</a:t>
          </a:r>
          <a:endParaRPr lang="en-US"/>
        </a:p>
      </dgm:t>
    </dgm:pt>
    <dgm:pt modelId="{E5D665C9-31C4-4F31-B97B-E9FCB9ECD830}" type="parTrans" cxnId="{1F1B6928-CBBF-43D0-B45C-C5730C778901}">
      <dgm:prSet/>
      <dgm:spPr/>
      <dgm:t>
        <a:bodyPr/>
        <a:lstStyle/>
        <a:p>
          <a:endParaRPr lang="en-US"/>
        </a:p>
      </dgm:t>
    </dgm:pt>
    <dgm:pt modelId="{9548F2A1-308F-4A54-8EFE-47A2A38DD46B}" type="sibTrans" cxnId="{1F1B6928-CBBF-43D0-B45C-C5730C778901}">
      <dgm:prSet phldrT="03"/>
      <dgm:spPr/>
      <dgm:t>
        <a:bodyPr/>
        <a:lstStyle/>
        <a:p>
          <a:endParaRPr lang="en-US"/>
        </a:p>
      </dgm:t>
    </dgm:pt>
    <dgm:pt modelId="{BC9624EC-675B-4B64-B2FB-9F052C953B37}">
      <dgm:prSet phldrT="[Text]"/>
      <dgm:spPr/>
      <dgm:t>
        <a:bodyPr/>
        <a:lstStyle/>
        <a:p>
          <a:r>
            <a:rPr lang="en-US" noProof="0" dirty="0"/>
            <a:t>Apply</a:t>
          </a:r>
          <a:r>
            <a:rPr lang="es-UY" dirty="0"/>
            <a:t> </a:t>
          </a:r>
          <a:r>
            <a:rPr lang="en-US" noProof="0" dirty="0"/>
            <a:t>the</a:t>
          </a:r>
          <a:r>
            <a:rPr lang="es-UY" dirty="0"/>
            <a:t> </a:t>
          </a:r>
          <a:r>
            <a:rPr lang="en-US" noProof="0" dirty="0"/>
            <a:t>configuration</a:t>
          </a:r>
        </a:p>
      </dgm:t>
    </dgm:pt>
    <dgm:pt modelId="{A950AFD8-F5D2-454B-810F-826EAC68E975}" type="parTrans" cxnId="{B9648253-3D16-458F-B4B0-B6E9CBECC1D7}">
      <dgm:prSet/>
      <dgm:spPr/>
      <dgm:t>
        <a:bodyPr/>
        <a:lstStyle/>
        <a:p>
          <a:endParaRPr lang="en-US"/>
        </a:p>
      </dgm:t>
    </dgm:pt>
    <dgm:pt modelId="{EDD81287-7896-4890-8A0F-B96380B65BB7}" type="sibTrans" cxnId="{B9648253-3D16-458F-B4B0-B6E9CBECC1D7}">
      <dgm:prSet/>
      <dgm:spPr/>
      <dgm:t>
        <a:bodyPr/>
        <a:lstStyle/>
        <a:p>
          <a:endParaRPr lang="en-US"/>
        </a:p>
      </dgm:t>
    </dgm:pt>
    <dgm:pt modelId="{61583C16-E415-42A9-B729-6B8E5FF18CCA}">
      <dgm:prSet phldrT="[Text]"/>
      <dgm:spPr/>
      <dgm:t>
        <a:bodyPr/>
        <a:lstStyle/>
        <a:p>
          <a:r>
            <a:rPr lang="es-UY" dirty="0"/>
            <a:t>Local Configuration </a:t>
          </a:r>
          <a:r>
            <a:rPr lang="en-US" noProof="0" dirty="0"/>
            <a:t>mechanism</a:t>
          </a:r>
        </a:p>
      </dgm:t>
    </dgm:pt>
    <dgm:pt modelId="{65D96A86-89CA-4BE8-9F31-2B487E15875D}" type="parTrans" cxnId="{B960863F-6DEE-4622-B5BF-6BAA3828D177}">
      <dgm:prSet/>
      <dgm:spPr/>
      <dgm:t>
        <a:bodyPr/>
        <a:lstStyle/>
        <a:p>
          <a:endParaRPr lang="en-US"/>
        </a:p>
      </dgm:t>
    </dgm:pt>
    <dgm:pt modelId="{D619F622-E152-49B9-9A71-433BB6CF30E1}" type="sibTrans" cxnId="{B960863F-6DEE-4622-B5BF-6BAA3828D177}">
      <dgm:prSet/>
      <dgm:spPr/>
      <dgm:t>
        <a:bodyPr/>
        <a:lstStyle/>
        <a:p>
          <a:endParaRPr lang="en-US"/>
        </a:p>
      </dgm:t>
    </dgm:pt>
    <dgm:pt modelId="{B5C040FB-B5C4-4C45-9B86-33F8160CCC95}" type="pres">
      <dgm:prSet presAssocID="{7EFBB16A-D247-4BBE-BEA7-81B62DDE3ECC}" presName="Name0" presStyleCnt="0">
        <dgm:presLayoutVars>
          <dgm:dir/>
          <dgm:animLvl val="lvl"/>
          <dgm:resizeHandles val="exact"/>
        </dgm:presLayoutVars>
      </dgm:prSet>
      <dgm:spPr/>
    </dgm:pt>
    <dgm:pt modelId="{7757E36A-AAAE-46D7-A19C-CC7F8D9116A1}" type="pres">
      <dgm:prSet presAssocID="{13058051-F71D-49DA-A9C4-8EBF9A69B082}" presName="composite" presStyleCnt="0"/>
      <dgm:spPr/>
    </dgm:pt>
    <dgm:pt modelId="{2A0CEAA7-BA96-43D0-B6FE-A68D39B0A5C6}" type="pres">
      <dgm:prSet presAssocID="{13058051-F71D-49DA-A9C4-8EBF9A69B082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7DCC0451-E794-443C-BA7C-8F47EFCC1689}" type="pres">
      <dgm:prSet presAssocID="{13058051-F71D-49DA-A9C4-8EBF9A69B082}" presName="desTx" presStyleLbl="alignAccFollowNode1" presStyleIdx="0" presStyleCnt="3">
        <dgm:presLayoutVars>
          <dgm:bulletEnabled val="1"/>
        </dgm:presLayoutVars>
      </dgm:prSet>
      <dgm:spPr/>
    </dgm:pt>
    <dgm:pt modelId="{A5F289D2-DED8-4B32-A38C-C98463C14D27}" type="pres">
      <dgm:prSet presAssocID="{97B5CDD5-1BF1-402D-B06A-73BB34D98643}" presName="space" presStyleCnt="0"/>
      <dgm:spPr/>
    </dgm:pt>
    <dgm:pt modelId="{4C61A419-F68A-4E47-9994-CF6D47353F4E}" type="pres">
      <dgm:prSet presAssocID="{60350FCE-F6A2-40A3-93F5-EEF5EEDBF47D}" presName="composite" presStyleCnt="0"/>
      <dgm:spPr/>
    </dgm:pt>
    <dgm:pt modelId="{4938F4DE-7AD7-435E-9C07-8863ED86779A}" type="pres">
      <dgm:prSet presAssocID="{60350FCE-F6A2-40A3-93F5-EEF5EEDBF47D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340AE69E-AC44-4CB8-A3E7-C42E916D9A05}" type="pres">
      <dgm:prSet presAssocID="{60350FCE-F6A2-40A3-93F5-EEF5EEDBF47D}" presName="desTx" presStyleLbl="alignAccFollowNode1" presStyleIdx="1" presStyleCnt="3">
        <dgm:presLayoutVars>
          <dgm:bulletEnabled val="1"/>
        </dgm:presLayoutVars>
      </dgm:prSet>
      <dgm:spPr/>
    </dgm:pt>
    <dgm:pt modelId="{4C3FEA76-D1C4-4B77-B802-9B6D99FFD334}" type="pres">
      <dgm:prSet presAssocID="{F47397E3-D27E-4963-9C74-A001EE27364F}" presName="space" presStyleCnt="0"/>
      <dgm:spPr/>
    </dgm:pt>
    <dgm:pt modelId="{29C5CEA9-8998-4253-B969-6FBDB77FB8D2}" type="pres">
      <dgm:prSet presAssocID="{A3DF199E-B9E9-4564-8172-CAE8A78AE27A}" presName="composite" presStyleCnt="0"/>
      <dgm:spPr/>
    </dgm:pt>
    <dgm:pt modelId="{1319E9EF-A5D8-4893-A843-158C11E01B7B}" type="pres">
      <dgm:prSet presAssocID="{A3DF199E-B9E9-4564-8172-CAE8A78AE27A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E72DE9AB-3379-44A3-9B83-853882206537}" type="pres">
      <dgm:prSet presAssocID="{A3DF199E-B9E9-4564-8172-CAE8A78AE27A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73DBCD00-FBE5-4374-B271-7F9B63FC0A47}" type="presOf" srcId="{61583C16-E415-42A9-B729-6B8E5FF18CCA}" destId="{E72DE9AB-3379-44A3-9B83-853882206537}" srcOrd="0" destOrd="1" presId="urn:microsoft.com/office/officeart/2005/8/layout/hList1"/>
    <dgm:cxn modelId="{5B6A1106-B033-41A0-AC58-602A4D517DF2}" type="presOf" srcId="{13058051-F71D-49DA-A9C4-8EBF9A69B082}" destId="{2A0CEAA7-BA96-43D0-B6FE-A68D39B0A5C6}" srcOrd="0" destOrd="0" presId="urn:microsoft.com/office/officeart/2005/8/layout/hList1"/>
    <dgm:cxn modelId="{1F1B6928-CBBF-43D0-B45C-C5730C778901}" srcId="{7EFBB16A-D247-4BBE-BEA7-81B62DDE3ECC}" destId="{A3DF199E-B9E9-4564-8172-CAE8A78AE27A}" srcOrd="2" destOrd="0" parTransId="{E5D665C9-31C4-4F31-B97B-E9FCB9ECD830}" sibTransId="{9548F2A1-308F-4A54-8EFE-47A2A38DD46B}"/>
    <dgm:cxn modelId="{4EF1222C-81DF-43F6-9804-A319927DA278}" srcId="{60350FCE-F6A2-40A3-93F5-EEF5EEDBF47D}" destId="{24660E92-50D4-4A09-A2F5-45668DF31147}" srcOrd="1" destOrd="0" parTransId="{B4302902-3378-41A6-9D35-3754D80AF1DA}" sibTransId="{9490DA7A-C482-4AFF-A65C-3FB1C0A11329}"/>
    <dgm:cxn modelId="{B960863F-6DEE-4622-B5BF-6BAA3828D177}" srcId="{A3DF199E-B9E9-4564-8172-CAE8A78AE27A}" destId="{61583C16-E415-42A9-B729-6B8E5FF18CCA}" srcOrd="1" destOrd="0" parTransId="{65D96A86-89CA-4BE8-9F31-2B487E15875D}" sibTransId="{D619F622-E152-49B9-9A71-433BB6CF30E1}"/>
    <dgm:cxn modelId="{F520B571-698F-45AA-BBD3-4E621AF14C81}" srcId="{7EFBB16A-D247-4BBE-BEA7-81B62DDE3ECC}" destId="{13058051-F71D-49DA-A9C4-8EBF9A69B082}" srcOrd="0" destOrd="0" parTransId="{E815C37D-6345-4314-95F3-5B251A32D18E}" sibTransId="{97B5CDD5-1BF1-402D-B06A-73BB34D98643}"/>
    <dgm:cxn modelId="{658EF671-3F5C-4472-8DA3-3274A2F4A82B}" type="presOf" srcId="{BC9624EC-675B-4B64-B2FB-9F052C953B37}" destId="{E72DE9AB-3379-44A3-9B83-853882206537}" srcOrd="0" destOrd="0" presId="urn:microsoft.com/office/officeart/2005/8/layout/hList1"/>
    <dgm:cxn modelId="{B9648253-3D16-458F-B4B0-B6E9CBECC1D7}" srcId="{A3DF199E-B9E9-4564-8172-CAE8A78AE27A}" destId="{BC9624EC-675B-4B64-B2FB-9F052C953B37}" srcOrd="0" destOrd="0" parTransId="{A950AFD8-F5D2-454B-810F-826EAC68E975}" sibTransId="{EDD81287-7896-4890-8A0F-B96380B65BB7}"/>
    <dgm:cxn modelId="{DD981475-C05D-4D17-B387-980A28A5B39B}" type="presOf" srcId="{24660E92-50D4-4A09-A2F5-45668DF31147}" destId="{340AE69E-AC44-4CB8-A3E7-C42E916D9A05}" srcOrd="0" destOrd="1" presId="urn:microsoft.com/office/officeart/2005/8/layout/hList1"/>
    <dgm:cxn modelId="{11061E7D-ED3D-40BF-930D-8431C87D36EF}" type="presOf" srcId="{6DCEFF1F-5957-4566-BF57-3A19B4E1EE5A}" destId="{7DCC0451-E794-443C-BA7C-8F47EFCC1689}" srcOrd="0" destOrd="1" presId="urn:microsoft.com/office/officeart/2005/8/layout/hList1"/>
    <dgm:cxn modelId="{31759E87-C0C9-424E-820E-17E1B5FD38FA}" type="presOf" srcId="{A3DF199E-B9E9-4564-8172-CAE8A78AE27A}" destId="{1319E9EF-A5D8-4893-A843-158C11E01B7B}" srcOrd="0" destOrd="0" presId="urn:microsoft.com/office/officeart/2005/8/layout/hList1"/>
    <dgm:cxn modelId="{7D322289-908E-478F-8C35-363BB250FCD1}" srcId="{7EFBB16A-D247-4BBE-BEA7-81B62DDE3ECC}" destId="{60350FCE-F6A2-40A3-93F5-EEF5EEDBF47D}" srcOrd="1" destOrd="0" parTransId="{EF803C2F-B7F1-4CEB-8973-8FEDB8A386EC}" sibTransId="{F47397E3-D27E-4963-9C74-A001EE27364F}"/>
    <dgm:cxn modelId="{6C6E2889-114E-4812-8084-3A00AE8D6278}" srcId="{13058051-F71D-49DA-A9C4-8EBF9A69B082}" destId="{6DCEFF1F-5957-4566-BF57-3A19B4E1EE5A}" srcOrd="1" destOrd="0" parTransId="{864FC368-AE7E-4C5F-8B92-D6342C4D0E1D}" sibTransId="{752EAFF2-67F2-47BC-8168-49A475E5A834}"/>
    <dgm:cxn modelId="{C79FA696-C46C-48F3-A580-667CC836E9CB}" type="presOf" srcId="{7EFBB16A-D247-4BBE-BEA7-81B62DDE3ECC}" destId="{B5C040FB-B5C4-4C45-9B86-33F8160CCC95}" srcOrd="0" destOrd="0" presId="urn:microsoft.com/office/officeart/2005/8/layout/hList1"/>
    <dgm:cxn modelId="{D4299198-06AF-46B2-A001-27CA8BE1742B}" type="presOf" srcId="{CA63B8E9-2EBD-4B75-8996-16F0717064BF}" destId="{340AE69E-AC44-4CB8-A3E7-C42E916D9A05}" srcOrd="0" destOrd="0" presId="urn:microsoft.com/office/officeart/2005/8/layout/hList1"/>
    <dgm:cxn modelId="{C79759C3-F8CA-4FE4-99CA-7250286133E4}" srcId="{60350FCE-F6A2-40A3-93F5-EEF5EEDBF47D}" destId="{CA63B8E9-2EBD-4B75-8996-16F0717064BF}" srcOrd="0" destOrd="0" parTransId="{4678F1EE-0F2C-42B4-AB9F-ECAB63A10AAD}" sibTransId="{17148838-5F85-4E40-A8CD-8B90A4372B0C}"/>
    <dgm:cxn modelId="{FB0540CE-4B51-4325-8C01-91D18B9EBECE}" type="presOf" srcId="{60350FCE-F6A2-40A3-93F5-EEF5EEDBF47D}" destId="{4938F4DE-7AD7-435E-9C07-8863ED86779A}" srcOrd="0" destOrd="0" presId="urn:microsoft.com/office/officeart/2005/8/layout/hList1"/>
    <dgm:cxn modelId="{4DFBE8DF-A785-4B56-A60E-9E748703EC33}" type="presOf" srcId="{5EED70D9-A1A4-4997-9D86-5122EA384FF9}" destId="{7DCC0451-E794-443C-BA7C-8F47EFCC1689}" srcOrd="0" destOrd="0" presId="urn:microsoft.com/office/officeart/2005/8/layout/hList1"/>
    <dgm:cxn modelId="{D5B658E2-6822-4884-A3C4-167067997367}" srcId="{13058051-F71D-49DA-A9C4-8EBF9A69B082}" destId="{5EED70D9-A1A4-4997-9D86-5122EA384FF9}" srcOrd="0" destOrd="0" parTransId="{B695511C-430F-47D7-87A5-0A37010C9EEC}" sibTransId="{DC0F4025-E328-4C7D-B152-4162F78A7ECF}"/>
    <dgm:cxn modelId="{7F859045-4524-4650-98E7-23DDB16C849B}" type="presParOf" srcId="{B5C040FB-B5C4-4C45-9B86-33F8160CCC95}" destId="{7757E36A-AAAE-46D7-A19C-CC7F8D9116A1}" srcOrd="0" destOrd="0" presId="urn:microsoft.com/office/officeart/2005/8/layout/hList1"/>
    <dgm:cxn modelId="{F77193EE-D4C3-4D3E-B7A2-4694C8C00A30}" type="presParOf" srcId="{7757E36A-AAAE-46D7-A19C-CC7F8D9116A1}" destId="{2A0CEAA7-BA96-43D0-B6FE-A68D39B0A5C6}" srcOrd="0" destOrd="0" presId="urn:microsoft.com/office/officeart/2005/8/layout/hList1"/>
    <dgm:cxn modelId="{D423AF71-9513-4999-A551-E49D063940F0}" type="presParOf" srcId="{7757E36A-AAAE-46D7-A19C-CC7F8D9116A1}" destId="{7DCC0451-E794-443C-BA7C-8F47EFCC1689}" srcOrd="1" destOrd="0" presId="urn:microsoft.com/office/officeart/2005/8/layout/hList1"/>
    <dgm:cxn modelId="{1FD2EA71-243D-44F1-AD35-FAA83B9D51FF}" type="presParOf" srcId="{B5C040FB-B5C4-4C45-9B86-33F8160CCC95}" destId="{A5F289D2-DED8-4B32-A38C-C98463C14D27}" srcOrd="1" destOrd="0" presId="urn:microsoft.com/office/officeart/2005/8/layout/hList1"/>
    <dgm:cxn modelId="{686800A5-B718-45D9-91AD-112DC73CABEB}" type="presParOf" srcId="{B5C040FB-B5C4-4C45-9B86-33F8160CCC95}" destId="{4C61A419-F68A-4E47-9994-CF6D47353F4E}" srcOrd="2" destOrd="0" presId="urn:microsoft.com/office/officeart/2005/8/layout/hList1"/>
    <dgm:cxn modelId="{CB8D996A-9663-46C0-BFBE-DEBFA37113D3}" type="presParOf" srcId="{4C61A419-F68A-4E47-9994-CF6D47353F4E}" destId="{4938F4DE-7AD7-435E-9C07-8863ED86779A}" srcOrd="0" destOrd="0" presId="urn:microsoft.com/office/officeart/2005/8/layout/hList1"/>
    <dgm:cxn modelId="{5290FA43-A804-4A63-A5F1-7ABF671ED121}" type="presParOf" srcId="{4C61A419-F68A-4E47-9994-CF6D47353F4E}" destId="{340AE69E-AC44-4CB8-A3E7-C42E916D9A05}" srcOrd="1" destOrd="0" presId="urn:microsoft.com/office/officeart/2005/8/layout/hList1"/>
    <dgm:cxn modelId="{6C0FEE24-0A0F-4C84-BFCF-3F26316154BB}" type="presParOf" srcId="{B5C040FB-B5C4-4C45-9B86-33F8160CCC95}" destId="{4C3FEA76-D1C4-4B77-B802-9B6D99FFD334}" srcOrd="3" destOrd="0" presId="urn:microsoft.com/office/officeart/2005/8/layout/hList1"/>
    <dgm:cxn modelId="{A7517D40-015A-428A-8DB0-C0FB7549BABF}" type="presParOf" srcId="{B5C040FB-B5C4-4C45-9B86-33F8160CCC95}" destId="{29C5CEA9-8998-4253-B969-6FBDB77FB8D2}" srcOrd="4" destOrd="0" presId="urn:microsoft.com/office/officeart/2005/8/layout/hList1"/>
    <dgm:cxn modelId="{BA677A9C-902C-4A6E-81D0-FDC4A3CBE76D}" type="presParOf" srcId="{29C5CEA9-8998-4253-B969-6FBDB77FB8D2}" destId="{1319E9EF-A5D8-4893-A843-158C11E01B7B}" srcOrd="0" destOrd="0" presId="urn:microsoft.com/office/officeart/2005/8/layout/hList1"/>
    <dgm:cxn modelId="{A2C735FC-A057-4F32-B19F-541A9B623E73}" type="presParOf" srcId="{29C5CEA9-8998-4253-B969-6FBDB77FB8D2}" destId="{E72DE9AB-3379-44A3-9B83-853882206537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A0CEAA7-BA96-43D0-B6FE-A68D39B0A5C6}">
      <dsp:nvSpPr>
        <dsp:cNvPr id="0" name=""/>
        <dsp:cNvSpPr/>
      </dsp:nvSpPr>
      <dsp:spPr>
        <a:xfrm>
          <a:off x="3567" y="173308"/>
          <a:ext cx="3478018" cy="10944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0256" tIns="154432" rIns="270256" bIns="154432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UY" sz="3800" kern="1200" dirty="0"/>
            <a:t>Extension</a:t>
          </a:r>
          <a:endParaRPr lang="en-US" sz="3800" kern="1200" dirty="0"/>
        </a:p>
      </dsp:txBody>
      <dsp:txXfrm>
        <a:off x="3567" y="173308"/>
        <a:ext cx="3478018" cy="1094400"/>
      </dsp:txXfrm>
    </dsp:sp>
    <dsp:sp modelId="{7DCC0451-E794-443C-BA7C-8F47EFCC1689}">
      <dsp:nvSpPr>
        <dsp:cNvPr id="0" name=""/>
        <dsp:cNvSpPr/>
      </dsp:nvSpPr>
      <dsp:spPr>
        <a:xfrm>
          <a:off x="3567" y="1267708"/>
          <a:ext cx="3478018" cy="3282505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2692" tIns="202692" rIns="270256" bIns="304038" numCol="1" spcCol="1270" anchor="t" anchorCtr="0">
          <a:noAutofit/>
        </a:bodyPr>
        <a:lstStyle/>
        <a:p>
          <a:pPr marL="285750" lvl="1" indent="-285750" algn="l" defTabSz="1689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UY" sz="3800" kern="1200" dirty="0"/>
            <a:t>PowerShell syntax</a:t>
          </a:r>
          <a:endParaRPr lang="en-US" sz="3800" kern="1200" dirty="0"/>
        </a:p>
        <a:p>
          <a:pPr marL="285750" lvl="1" indent="-285750" algn="l" defTabSz="1689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UY" sz="3800" kern="1200"/>
            <a:t>Configuration scripts</a:t>
          </a:r>
          <a:endParaRPr lang="en-US" sz="3800" kern="1200"/>
        </a:p>
      </dsp:txBody>
      <dsp:txXfrm>
        <a:off x="3567" y="1267708"/>
        <a:ext cx="3478018" cy="3282505"/>
      </dsp:txXfrm>
    </dsp:sp>
    <dsp:sp modelId="{4938F4DE-7AD7-435E-9C07-8863ED86779A}">
      <dsp:nvSpPr>
        <dsp:cNvPr id="0" name=""/>
        <dsp:cNvSpPr/>
      </dsp:nvSpPr>
      <dsp:spPr>
        <a:xfrm>
          <a:off x="3968507" y="173308"/>
          <a:ext cx="3478018" cy="10944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0256" tIns="154432" rIns="270256" bIns="154432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UY" sz="3800" kern="1200" dirty="0"/>
            <a:t>Configuration</a:t>
          </a:r>
          <a:endParaRPr lang="en-US" sz="3800" kern="1200" dirty="0"/>
        </a:p>
      </dsp:txBody>
      <dsp:txXfrm>
        <a:off x="3968507" y="173308"/>
        <a:ext cx="3478018" cy="1094400"/>
      </dsp:txXfrm>
    </dsp:sp>
    <dsp:sp modelId="{340AE69E-AC44-4CB8-A3E7-C42E916D9A05}">
      <dsp:nvSpPr>
        <dsp:cNvPr id="0" name=""/>
        <dsp:cNvSpPr/>
      </dsp:nvSpPr>
      <dsp:spPr>
        <a:xfrm>
          <a:off x="3968507" y="1267708"/>
          <a:ext cx="3478018" cy="3282505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2692" tIns="202692" rIns="270256" bIns="304038" numCol="1" spcCol="1270" anchor="t" anchorCtr="0">
          <a:noAutofit/>
        </a:bodyPr>
        <a:lstStyle/>
        <a:p>
          <a:pPr marL="285750" lvl="1" indent="-285750" algn="l" defTabSz="1689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UY" sz="3800" kern="1200" dirty="0"/>
            <a:t>Create and deploy</a:t>
          </a:r>
          <a:endParaRPr lang="en-US" sz="3800" kern="1200" dirty="0"/>
        </a:p>
        <a:p>
          <a:pPr marL="285750" lvl="1" indent="-285750" algn="l" defTabSz="1689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UY" sz="3800" kern="1200" dirty="0"/>
            <a:t>Configuration files</a:t>
          </a:r>
          <a:endParaRPr lang="en-US" sz="3800" kern="1200" dirty="0"/>
        </a:p>
      </dsp:txBody>
      <dsp:txXfrm>
        <a:off x="3968507" y="1267708"/>
        <a:ext cx="3478018" cy="3282505"/>
      </dsp:txXfrm>
    </dsp:sp>
    <dsp:sp modelId="{1319E9EF-A5D8-4893-A843-158C11E01B7B}">
      <dsp:nvSpPr>
        <dsp:cNvPr id="0" name=""/>
        <dsp:cNvSpPr/>
      </dsp:nvSpPr>
      <dsp:spPr>
        <a:xfrm>
          <a:off x="7933448" y="173308"/>
          <a:ext cx="3478018" cy="10944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0256" tIns="154432" rIns="270256" bIns="154432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UY" sz="3800" kern="1200"/>
            <a:t>Control</a:t>
          </a:r>
          <a:endParaRPr lang="en-US" sz="3800" kern="1200"/>
        </a:p>
      </dsp:txBody>
      <dsp:txXfrm>
        <a:off x="7933448" y="173308"/>
        <a:ext cx="3478018" cy="1094400"/>
      </dsp:txXfrm>
    </dsp:sp>
    <dsp:sp modelId="{E72DE9AB-3379-44A3-9B83-853882206537}">
      <dsp:nvSpPr>
        <dsp:cNvPr id="0" name=""/>
        <dsp:cNvSpPr/>
      </dsp:nvSpPr>
      <dsp:spPr>
        <a:xfrm>
          <a:off x="7933448" y="1267708"/>
          <a:ext cx="3478018" cy="3282505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2692" tIns="202692" rIns="270256" bIns="304038" numCol="1" spcCol="1270" anchor="t" anchorCtr="0">
          <a:noAutofit/>
        </a:bodyPr>
        <a:lstStyle/>
        <a:p>
          <a:pPr marL="285750" lvl="1" indent="-285750" algn="l" defTabSz="1689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800" kern="1200" noProof="0" dirty="0"/>
            <a:t>Apply</a:t>
          </a:r>
          <a:r>
            <a:rPr lang="es-UY" sz="3800" kern="1200" dirty="0"/>
            <a:t> </a:t>
          </a:r>
          <a:r>
            <a:rPr lang="en-US" sz="3800" kern="1200" noProof="0" dirty="0"/>
            <a:t>the</a:t>
          </a:r>
          <a:r>
            <a:rPr lang="es-UY" sz="3800" kern="1200" dirty="0"/>
            <a:t> </a:t>
          </a:r>
          <a:r>
            <a:rPr lang="en-US" sz="3800" kern="1200" noProof="0" dirty="0"/>
            <a:t>configuration</a:t>
          </a:r>
        </a:p>
        <a:p>
          <a:pPr marL="285750" lvl="1" indent="-285750" algn="l" defTabSz="1689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UY" sz="3800" kern="1200" dirty="0"/>
            <a:t>Local Configuration </a:t>
          </a:r>
          <a:r>
            <a:rPr lang="en-US" sz="3800" kern="1200" noProof="0" dirty="0"/>
            <a:t>mechanism</a:t>
          </a:r>
        </a:p>
      </dsp:txBody>
      <dsp:txXfrm>
        <a:off x="7933448" y="1267708"/>
        <a:ext cx="3478018" cy="328250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EE2244-FC86-416D-BD1D-3C200C292435}" type="datetimeFigureOut">
              <a:rPr lang="pt-BR" smtClean="0"/>
              <a:t>16/11/2018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24B944-5BD3-4F57-A052-A7445F8AEBC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086615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02952A-5A15-1543-A89E-A6E142AB7825}" type="datetimeFigureOut">
              <a:rPr lang="en-US" smtClean="0"/>
              <a:t>11/16/2018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4BFA8B-862A-E743-A9E6-9B9C0E234B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8567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2.pn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13" Type="http://schemas.openxmlformats.org/officeDocument/2006/relationships/image" Target="../media/image14.PNG"/><Relationship Id="rId18" Type="http://schemas.openxmlformats.org/officeDocument/2006/relationships/image" Target="../media/image19.png"/><Relationship Id="rId3" Type="http://schemas.openxmlformats.org/officeDocument/2006/relationships/image" Target="../media/image4.JPG"/><Relationship Id="rId7" Type="http://schemas.openxmlformats.org/officeDocument/2006/relationships/image" Target="../media/image8.png"/><Relationship Id="rId12" Type="http://schemas.openxmlformats.org/officeDocument/2006/relationships/image" Target="../media/image13.jpg"/><Relationship Id="rId17" Type="http://schemas.openxmlformats.org/officeDocument/2006/relationships/image" Target="../media/image18.jpeg"/><Relationship Id="rId2" Type="http://schemas.openxmlformats.org/officeDocument/2006/relationships/image" Target="../media/image3.png"/><Relationship Id="rId16" Type="http://schemas.openxmlformats.org/officeDocument/2006/relationships/image" Target="../media/image17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843314"/>
            <a:ext cx="12192000" cy="819110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0"/>
            <a:ext cx="9144000" cy="272408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6600">
                <a:ln>
                  <a:noFill/>
                </a:ln>
                <a:solidFill>
                  <a:schemeClr val="bg1"/>
                </a:solidFill>
                <a:effectLst/>
              </a:defRPr>
            </a:lvl1pPr>
          </a:lstStyle>
          <a:p>
            <a:r>
              <a:rPr lang="en-US" dirty="0"/>
              <a:t>Talk title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524000" y="2916238"/>
            <a:ext cx="9144000" cy="69883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3200" b="0">
                <a:ln w="3175">
                  <a:noFill/>
                </a:ln>
                <a:solidFill>
                  <a:schemeClr val="bg1"/>
                </a:solidFill>
                <a:effectLst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524000" y="3750410"/>
            <a:ext cx="9144000" cy="69883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3200" b="0">
                <a:ln w="3175">
                  <a:noFill/>
                </a:ln>
                <a:solidFill>
                  <a:schemeClr val="bg1"/>
                </a:solidFill>
                <a:effectLst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Position/Title</a:t>
            </a:r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524000" y="4584582"/>
            <a:ext cx="9144000" cy="69883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3200" b="0">
                <a:ln w="3175">
                  <a:noFill/>
                </a:ln>
                <a:solidFill>
                  <a:schemeClr val="bg1"/>
                </a:solidFill>
                <a:effectLst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 hasCustomPrompt="1"/>
          </p:nvPr>
        </p:nvSpPr>
        <p:spPr>
          <a:xfrm>
            <a:off x="7796213" y="4908305"/>
            <a:ext cx="2871787" cy="13144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Company logo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7416800" y="-1763209"/>
            <a:ext cx="4648200" cy="69883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r">
              <a:buNone/>
              <a:defRPr sz="1800" b="0">
                <a:ln w="3175">
                  <a:noFill/>
                </a:ln>
                <a:solidFill>
                  <a:schemeClr val="bg1"/>
                </a:solidFill>
                <a:effectLst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s-ES" dirty="0"/>
              <a:t>Vota mi charla en el app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1" cy="119732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365126"/>
            <a:ext cx="11653522" cy="824050"/>
          </a:xfrm>
          <a:prstGeom prst="rect">
            <a:avLst/>
          </a:prstGeo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5"/>
            <a:ext cx="12192000" cy="5140187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195697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35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/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&amp; 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8208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Thank you note</a:t>
            </a:r>
          </a:p>
        </p:txBody>
      </p:sp>
      <p:pic>
        <p:nvPicPr>
          <p:cNvPr id="7" name="Picture 6"/>
          <p:cNvPicPr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203" y="4280538"/>
            <a:ext cx="324000" cy="288000"/>
          </a:xfrm>
          <a:prstGeom prst="rect">
            <a:avLst/>
          </a:prstGeom>
        </p:spPr>
      </p:pic>
      <p:pic>
        <p:nvPicPr>
          <p:cNvPr id="8" name="Picture 4" descr="http://www.iconsdb.com/icons/preview/white/email-12-xxl.png"/>
          <p:cNvPicPr>
            <a:picLocks noChangeArrowheads="1"/>
          </p:cNvPicPr>
          <p:nvPr userDrawn="1"/>
        </p:nvPicPr>
        <p:blipFill>
          <a:blip r:embed="rId3" cstate="print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1" y="3594547"/>
            <a:ext cx="324000" cy="3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https://assets.toptal.io/uploads/blog/category/logo/77/web.png"/>
          <p:cNvPicPr>
            <a:picLocks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203" y="4930529"/>
            <a:ext cx="324000" cy="3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1445246" y="4830591"/>
            <a:ext cx="9908553" cy="523875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Website</a:t>
            </a:r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1445246" y="4162600"/>
            <a:ext cx="9908553" cy="523875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Twitter</a:t>
            </a:r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1445246" y="3494609"/>
            <a:ext cx="9908553" cy="523875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Email</a:t>
            </a:r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838199" y="2826618"/>
            <a:ext cx="10515600" cy="523875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Speaker name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6108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56AC8668-4ABC-4173-ACBA-CAC0B44CD8DF}"/>
              </a:ext>
            </a:extLst>
          </p:cNvPr>
          <p:cNvGrpSpPr/>
          <p:nvPr userDrawn="1"/>
        </p:nvGrpSpPr>
        <p:grpSpPr>
          <a:xfrm>
            <a:off x="2459155" y="80883"/>
            <a:ext cx="2231136" cy="1009445"/>
            <a:chOff x="838200" y="1923365"/>
            <a:chExt cx="2231136" cy="1009445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6B5CC162-BD06-4940-ABF0-E4C713872DE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38201" y="1923365"/>
              <a:ext cx="2229159" cy="952632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77D76929-445A-401F-8DBC-E75CBE20875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838200" y="2742115"/>
              <a:ext cx="2231136" cy="190695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C2D4541-9EAA-43A8-BEBD-8A31A098087A}"/>
              </a:ext>
            </a:extLst>
          </p:cNvPr>
          <p:cNvGrpSpPr/>
          <p:nvPr userDrawn="1"/>
        </p:nvGrpSpPr>
        <p:grpSpPr>
          <a:xfrm>
            <a:off x="7141278" y="137606"/>
            <a:ext cx="2231136" cy="952632"/>
            <a:chOff x="838200" y="1983653"/>
            <a:chExt cx="2231136" cy="952632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CDED880A-ABD0-4A1E-BA0C-684D21C864C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838201" y="1983653"/>
              <a:ext cx="2229159" cy="952632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43E3831-CB7F-4FF5-BE19-3F8B939F4BC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838200" y="2742115"/>
              <a:ext cx="2231136" cy="190695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A5EA977A-8518-46DF-BEA1-3D9C26A281BB}"/>
              </a:ext>
            </a:extLst>
          </p:cNvPr>
          <p:cNvGrpSpPr/>
          <p:nvPr userDrawn="1"/>
        </p:nvGrpSpPr>
        <p:grpSpPr>
          <a:xfrm>
            <a:off x="9480364" y="112548"/>
            <a:ext cx="2231136" cy="969252"/>
            <a:chOff x="838200" y="1963558"/>
            <a:chExt cx="2231136" cy="969252"/>
          </a:xfrm>
        </p:grpSpPr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51AE3870-F832-4A67-8B88-F0510B609AD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838201" y="1963558"/>
              <a:ext cx="2229158" cy="952632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D79B906F-C2A5-4B35-B129-5AE136455B2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838200" y="2742115"/>
              <a:ext cx="2231136" cy="190695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3484D73-6B9E-4594-B50C-6166F127C879}"/>
              </a:ext>
            </a:extLst>
          </p:cNvPr>
          <p:cNvGrpSpPr/>
          <p:nvPr userDrawn="1"/>
        </p:nvGrpSpPr>
        <p:grpSpPr>
          <a:xfrm>
            <a:off x="4800216" y="112378"/>
            <a:ext cx="2231136" cy="969253"/>
            <a:chOff x="838200" y="1963557"/>
            <a:chExt cx="2231136" cy="969253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573AB08C-6666-4968-A560-6F25F435A48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838201" y="1963557"/>
              <a:ext cx="2229159" cy="952631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FE6AC558-A511-456D-BC34-C415A1D1B84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838200" y="2742115"/>
              <a:ext cx="2231136" cy="190695"/>
            </a:xfrm>
            <a:prstGeom prst="rect">
              <a:avLst/>
            </a:prstGeom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AA9B595E-DEC8-4AE8-8B41-D2A3198060DE}"/>
              </a:ext>
            </a:extLst>
          </p:cNvPr>
          <p:cNvGrpSpPr/>
          <p:nvPr userDrawn="1"/>
        </p:nvGrpSpPr>
        <p:grpSpPr>
          <a:xfrm>
            <a:off x="2459155" y="2436854"/>
            <a:ext cx="2229158" cy="989349"/>
            <a:chOff x="838201" y="1943461"/>
            <a:chExt cx="2229158" cy="989349"/>
          </a:xfrm>
        </p:grpSpPr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9B26C8C6-8B7A-4616-8956-0728F8F75D9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/>
            <a:stretch>
              <a:fillRect/>
            </a:stretch>
          </p:blipFill>
          <p:spPr>
            <a:xfrm>
              <a:off x="838201" y="1943461"/>
              <a:ext cx="2229158" cy="952632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4DE2EEB6-FA54-4383-95EE-9DF78AFADA5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/>
            <a:stretch>
              <a:fillRect/>
            </a:stretch>
          </p:blipFill>
          <p:spPr>
            <a:xfrm>
              <a:off x="858207" y="2742115"/>
              <a:ext cx="2191122" cy="190695"/>
            </a:xfrm>
            <a:prstGeom prst="rect">
              <a:avLst/>
            </a:prstGeom>
          </p:spPr>
        </p:pic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E41E2554-5713-4863-BAE5-08912157D1AF}"/>
              </a:ext>
            </a:extLst>
          </p:cNvPr>
          <p:cNvGrpSpPr/>
          <p:nvPr userDrawn="1"/>
        </p:nvGrpSpPr>
        <p:grpSpPr>
          <a:xfrm>
            <a:off x="7118980" y="2451269"/>
            <a:ext cx="2229158" cy="989349"/>
            <a:chOff x="838201" y="1943461"/>
            <a:chExt cx="2229158" cy="989349"/>
          </a:xfrm>
        </p:grpSpPr>
        <p:pic>
          <p:nvPicPr>
            <p:cNvPr id="76" name="Picture 75">
              <a:extLst>
                <a:ext uri="{FF2B5EF4-FFF2-40B4-BE49-F238E27FC236}">
                  <a16:creationId xmlns:a16="http://schemas.microsoft.com/office/drawing/2014/main" id="{21083C25-26D5-42D6-9E94-5DC3AB3D868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838201" y="1943461"/>
              <a:ext cx="2229158" cy="952632"/>
            </a:xfrm>
            <a:prstGeom prst="rect">
              <a:avLst/>
            </a:prstGeom>
          </p:spPr>
        </p:pic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9C002825-47F6-4FFB-B656-B9F8B537DE3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/>
            <a:stretch>
              <a:fillRect/>
            </a:stretch>
          </p:blipFill>
          <p:spPr>
            <a:xfrm>
              <a:off x="858207" y="2742115"/>
              <a:ext cx="2191122" cy="190695"/>
            </a:xfrm>
            <a:prstGeom prst="rect">
              <a:avLst/>
            </a:prstGeom>
          </p:spPr>
        </p:pic>
      </p:grpSp>
      <p:grpSp>
        <p:nvGrpSpPr>
          <p:cNvPr id="2" name="Group 1"/>
          <p:cNvGrpSpPr/>
          <p:nvPr userDrawn="1"/>
        </p:nvGrpSpPr>
        <p:grpSpPr>
          <a:xfrm>
            <a:off x="9478387" y="1467962"/>
            <a:ext cx="2231136" cy="827399"/>
            <a:chOff x="7854906" y="1816630"/>
            <a:chExt cx="2231136" cy="827399"/>
          </a:xfrm>
        </p:grpSpPr>
        <p:pic>
          <p:nvPicPr>
            <p:cNvPr id="91" name="Picture 90">
              <a:extLst>
                <a:ext uri="{FF2B5EF4-FFF2-40B4-BE49-F238E27FC236}">
                  <a16:creationId xmlns:a16="http://schemas.microsoft.com/office/drawing/2014/main" id="{05739C7F-75F4-47AE-9D7D-CE32DA7D587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50242" y="1816630"/>
              <a:ext cx="1977349" cy="644706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FE6AC558-A511-456D-BC34-C415A1D1B84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7854906" y="2453334"/>
              <a:ext cx="2231136" cy="190695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E41E2554-5713-4863-BAE5-08912157D1AF}"/>
              </a:ext>
            </a:extLst>
          </p:cNvPr>
          <p:cNvGrpSpPr/>
          <p:nvPr userDrawn="1"/>
        </p:nvGrpSpPr>
        <p:grpSpPr>
          <a:xfrm>
            <a:off x="4783787" y="2802663"/>
            <a:ext cx="2191122" cy="626968"/>
            <a:chOff x="858207" y="2305842"/>
            <a:chExt cx="2191122" cy="626968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21083C25-26D5-42D6-9E94-5DC3AB3D868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6804" y="2305842"/>
              <a:ext cx="1962753" cy="286562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9C002825-47F6-4FFB-B656-B9F8B537DE3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/>
            <a:stretch>
              <a:fillRect/>
            </a:stretch>
          </p:blipFill>
          <p:spPr>
            <a:xfrm>
              <a:off x="858207" y="2742115"/>
              <a:ext cx="2191122" cy="190695"/>
            </a:xfrm>
            <a:prstGeom prst="rect">
              <a:avLst/>
            </a:prstGeom>
          </p:spPr>
        </p:pic>
      </p:grpSp>
      <p:grpSp>
        <p:nvGrpSpPr>
          <p:cNvPr id="37" name="Group 36"/>
          <p:cNvGrpSpPr/>
          <p:nvPr userDrawn="1"/>
        </p:nvGrpSpPr>
        <p:grpSpPr>
          <a:xfrm>
            <a:off x="4783787" y="1285452"/>
            <a:ext cx="2231136" cy="1009909"/>
            <a:chOff x="7854906" y="1634120"/>
            <a:chExt cx="2231136" cy="1009909"/>
          </a:xfrm>
        </p:grpSpPr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05739C7F-75F4-47AE-9D7D-CE32DA7D587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88465" y="1634120"/>
              <a:ext cx="1866427" cy="763285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FE6AC558-A511-456D-BC34-C415A1D1B84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7854906" y="2453334"/>
              <a:ext cx="2231136" cy="190695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E41E2554-5713-4863-BAE5-08912157D1AF}"/>
              </a:ext>
            </a:extLst>
          </p:cNvPr>
          <p:cNvGrpSpPr/>
          <p:nvPr userDrawn="1"/>
        </p:nvGrpSpPr>
        <p:grpSpPr>
          <a:xfrm>
            <a:off x="9447304" y="2498830"/>
            <a:ext cx="2260933" cy="939891"/>
            <a:chOff x="802307" y="1992919"/>
            <a:chExt cx="2260933" cy="939891"/>
          </a:xfrm>
        </p:grpSpPr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21083C25-26D5-42D6-9E94-5DC3AB3D868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2307" y="1992919"/>
              <a:ext cx="2260933" cy="749196"/>
            </a:xfrm>
            <a:prstGeom prst="rect">
              <a:avLst/>
            </a:pr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9C002825-47F6-4FFB-B656-B9F8B537DE3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/>
            <a:stretch>
              <a:fillRect/>
            </a:stretch>
          </p:blipFill>
          <p:spPr>
            <a:xfrm>
              <a:off x="858207" y="2742115"/>
              <a:ext cx="2191122" cy="190695"/>
            </a:xfrm>
            <a:prstGeom prst="rect">
              <a:avLst/>
            </a:prstGeom>
          </p:spPr>
        </p:pic>
      </p:grpSp>
      <p:grpSp>
        <p:nvGrpSpPr>
          <p:cNvPr id="46" name="Group 45"/>
          <p:cNvGrpSpPr/>
          <p:nvPr userDrawn="1"/>
        </p:nvGrpSpPr>
        <p:grpSpPr>
          <a:xfrm>
            <a:off x="134523" y="1309728"/>
            <a:ext cx="2231136" cy="987219"/>
            <a:chOff x="7854906" y="1656810"/>
            <a:chExt cx="2231136" cy="987219"/>
          </a:xfrm>
        </p:grpSpPr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05739C7F-75F4-47AE-9D7D-CE32DA7D587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88548" y="1656810"/>
              <a:ext cx="1605147" cy="834608"/>
            </a:xfrm>
            <a:prstGeom prst="rect">
              <a:avLst/>
            </a:prstGeom>
          </p:spPr>
        </p:pic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FE6AC558-A511-456D-BC34-C415A1D1B84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7854906" y="2453334"/>
              <a:ext cx="2231136" cy="190695"/>
            </a:xfrm>
            <a:prstGeom prst="rect">
              <a:avLst/>
            </a:prstGeom>
          </p:spPr>
        </p:pic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A5EA977A-8518-46DF-BEA1-3D9C26A281BB}"/>
              </a:ext>
            </a:extLst>
          </p:cNvPr>
          <p:cNvGrpSpPr/>
          <p:nvPr userDrawn="1"/>
        </p:nvGrpSpPr>
        <p:grpSpPr>
          <a:xfrm>
            <a:off x="2459155" y="1368123"/>
            <a:ext cx="2231136" cy="928824"/>
            <a:chOff x="838200" y="2003986"/>
            <a:chExt cx="2231136" cy="928824"/>
          </a:xfrm>
        </p:grpSpPr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51AE3870-F832-4A67-8B88-F0510B609AD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5305" y="2003986"/>
              <a:ext cx="1998848" cy="682200"/>
            </a:xfrm>
            <a:prstGeom prst="rect">
              <a:avLst/>
            </a:prstGeom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D79B906F-C2A5-4B35-B129-5AE136455B2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838200" y="2742115"/>
              <a:ext cx="2231136" cy="190695"/>
            </a:xfrm>
            <a:prstGeom prst="rect">
              <a:avLst/>
            </a:prstGeom>
          </p:spPr>
        </p:pic>
      </p:grpSp>
      <p:grpSp>
        <p:nvGrpSpPr>
          <p:cNvPr id="52" name="Group 51"/>
          <p:cNvGrpSpPr/>
          <p:nvPr userDrawn="1"/>
        </p:nvGrpSpPr>
        <p:grpSpPr>
          <a:xfrm>
            <a:off x="7139302" y="1289168"/>
            <a:ext cx="2231136" cy="1009909"/>
            <a:chOff x="7854906" y="1634120"/>
            <a:chExt cx="2231136" cy="1009909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05739C7F-75F4-47AE-9D7D-CE32DA7D587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32073" y="1634120"/>
              <a:ext cx="1579210" cy="763285"/>
            </a:xfrm>
            <a:prstGeom prst="rect">
              <a:avLst/>
            </a:prstGeom>
          </p:spPr>
        </p:pic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FE6AC558-A511-456D-BC34-C415A1D1B84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7854906" y="2453334"/>
              <a:ext cx="2231136" cy="190695"/>
            </a:xfrm>
            <a:prstGeom prst="rect">
              <a:avLst/>
            </a:prstGeom>
          </p:spPr>
        </p:pic>
      </p:grpSp>
      <p:pic>
        <p:nvPicPr>
          <p:cNvPr id="56" name="Picture 55">
            <a:extLst>
              <a:ext uri="{FF2B5EF4-FFF2-40B4-BE49-F238E27FC236}">
                <a16:creationId xmlns:a16="http://schemas.microsoft.com/office/drawing/2014/main" id="{05739C7F-75F4-47AE-9D7D-CE32DA7D5878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859" y="351607"/>
            <a:ext cx="1977349" cy="468823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FE6AC558-A511-456D-BC34-C415A1D1B84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34523" y="900370"/>
            <a:ext cx="2231136" cy="190695"/>
          </a:xfrm>
          <a:prstGeom prst="rect">
            <a:avLst/>
          </a:prstGeom>
        </p:spPr>
      </p:pic>
      <p:grpSp>
        <p:nvGrpSpPr>
          <p:cNvPr id="55" name="Group 54"/>
          <p:cNvGrpSpPr/>
          <p:nvPr userDrawn="1"/>
        </p:nvGrpSpPr>
        <p:grpSpPr>
          <a:xfrm>
            <a:off x="103954" y="2551075"/>
            <a:ext cx="2231136" cy="889543"/>
            <a:chOff x="7854906" y="1754486"/>
            <a:chExt cx="2231136" cy="889543"/>
          </a:xfrm>
        </p:grpSpPr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05739C7F-75F4-47AE-9D7D-CE32DA7D587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67384" y="1754486"/>
              <a:ext cx="1508611" cy="644706"/>
            </a:xfrm>
            <a:prstGeom prst="rect">
              <a:avLst/>
            </a:prstGeom>
          </p:spPr>
        </p:pic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FE6AC558-A511-456D-BC34-C415A1D1B84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7854906" y="2453334"/>
              <a:ext cx="2231136" cy="190695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80831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11/16/2018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6311900"/>
            <a:ext cx="12192000" cy="5461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9144000" y="6415673"/>
            <a:ext cx="2791851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s-UY" sz="1600" b="1" noProof="0" dirty="0">
                <a:ln w="0"/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Light"/>
              </a:rPr>
              <a:t>15 al 17 de Noviembre 2018</a:t>
            </a:r>
            <a:endParaRPr lang="en-US" sz="1600" b="1" dirty="0">
              <a:ln w="0"/>
              <a:solidFill>
                <a:prstClr val="white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 Light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317" y="6382920"/>
            <a:ext cx="381000" cy="381000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601316" y="6382920"/>
            <a:ext cx="3016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rPr>
              <a:t>.NET Conf UY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sz="1600" b="0" i="0" dirty="0">
                <a:ln w="0"/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Light" charset="0"/>
                <a:ea typeface="Segoe UI Light" charset="0"/>
                <a:cs typeface="Segoe UI Light" charset="0"/>
              </a:rPr>
              <a:t>v2018</a:t>
            </a:r>
            <a:endParaRPr lang="en-US" b="0" i="0" dirty="0">
              <a:solidFill>
                <a:schemeClr val="bg1"/>
              </a:solidFill>
              <a:latin typeface="Segoe UI Light" charset="0"/>
              <a:ea typeface="Segoe UI Light" charset="0"/>
              <a:cs typeface="Segoe U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27457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7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9" r:id="rId11"/>
    <p:sldLayoutId id="2147483668" r:id="rId12"/>
    <p:sldLayoutId id="214748367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zure/azure-quickstart-templates" TargetMode="Externa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UY" dirty="0"/>
              <a:t>Infrastructure as Code on Azure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UY" dirty="0"/>
              <a:t>Victor Silva	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UY" dirty="0" err="1"/>
              <a:t>Tech</a:t>
            </a:r>
            <a:r>
              <a:rPr lang="es-UY" dirty="0"/>
              <a:t> </a:t>
            </a:r>
            <a:r>
              <a:rPr lang="es-UY" dirty="0" err="1"/>
              <a:t>an</a:t>
            </a:r>
            <a:r>
              <a:rPr lang="es-UY" dirty="0"/>
              <a:t> Infrastructure </a:t>
            </a:r>
            <a:r>
              <a:rPr lang="es-UY" dirty="0" err="1"/>
              <a:t>Analyst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s-UY" dirty="0"/>
              <a:t>AT</a:t>
            </a:r>
            <a:endParaRPr lang="en-US" dirty="0"/>
          </a:p>
        </p:txBody>
      </p:sp>
      <p:pic>
        <p:nvPicPr>
          <p:cNvPr id="10" name="Content Placeholder 2" descr="A close up of a sign&#10;&#10;Description generated with high confidence">
            <a:extLst>
              <a:ext uri="{FF2B5EF4-FFF2-40B4-BE49-F238E27FC236}">
                <a16:creationId xmlns:a16="http://schemas.microsoft.com/office/drawing/2014/main" id="{0051ADA1-20F1-40CB-B5D1-065BA44E9EE4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7887439" y="4908550"/>
            <a:ext cx="2689334" cy="1314450"/>
          </a:xfrm>
        </p:spPr>
      </p:pic>
    </p:spTree>
    <p:extLst>
      <p:ext uri="{BB962C8B-B14F-4D97-AF65-F5344CB8AC3E}">
        <p14:creationId xmlns:p14="http://schemas.microsoft.com/office/powerpoint/2010/main" val="21214720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317AFE9-61CC-4D22-BAA7-4610F67FF2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2910" y="1041790"/>
            <a:ext cx="5826180" cy="262770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E2750B9-E956-49C1-80B8-6888E2778A1B}"/>
              </a:ext>
            </a:extLst>
          </p:cNvPr>
          <p:cNvSpPr/>
          <p:nvPr/>
        </p:nvSpPr>
        <p:spPr>
          <a:xfrm>
            <a:off x="1339119" y="5334823"/>
            <a:ext cx="951375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https://thinkacloud.wordpress.com/2016/01/18/docker-for-the-enterprise-are-we-there-yet/</a:t>
            </a:r>
          </a:p>
        </p:txBody>
      </p:sp>
    </p:spTree>
    <p:extLst>
      <p:ext uri="{BB962C8B-B14F-4D97-AF65-F5344CB8AC3E}">
        <p14:creationId xmlns:p14="http://schemas.microsoft.com/office/powerpoint/2010/main" val="573893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5E7401E-D666-4D1A-9C78-9AB8F12AE8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384" y="3643821"/>
            <a:ext cx="3390306" cy="1375184"/>
          </a:xfrm>
          <a:prstGeom prst="rect">
            <a:avLst/>
          </a:prstGeom>
        </p:spPr>
      </p:pic>
      <p:pic>
        <p:nvPicPr>
          <p:cNvPr id="3" name="Picture 4" descr="Image result for chef logo">
            <a:extLst>
              <a:ext uri="{FF2B5EF4-FFF2-40B4-BE49-F238E27FC236}">
                <a16:creationId xmlns:a16="http://schemas.microsoft.com/office/drawing/2014/main" id="{D5CA164E-0428-438F-81F3-4C7B69AC4B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7780" y="727905"/>
            <a:ext cx="1636970" cy="1753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B47E308-8310-43FE-BEBA-7DF8B959437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1" r="1578" b="-2"/>
          <a:stretch/>
        </p:blipFill>
        <p:spPr>
          <a:xfrm>
            <a:off x="4753464" y="1604608"/>
            <a:ext cx="1862616" cy="1902214"/>
          </a:xfrm>
          <a:prstGeom prst="rect">
            <a:avLst/>
          </a:prstGeom>
          <a:effectLst/>
        </p:spPr>
      </p:pic>
      <p:pic>
        <p:nvPicPr>
          <p:cNvPr id="5" name="Picture 4" descr="A picture containing clipart&#10;&#10;Description generated with high confidence">
            <a:extLst>
              <a:ext uri="{FF2B5EF4-FFF2-40B4-BE49-F238E27FC236}">
                <a16:creationId xmlns:a16="http://schemas.microsoft.com/office/drawing/2014/main" id="{A70CDA05-1B5C-4C56-8BF4-8AA5E29943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4263" y="3912671"/>
            <a:ext cx="4534974" cy="1106334"/>
          </a:xfrm>
          <a:prstGeom prst="rect">
            <a:avLst/>
          </a:prstGeom>
        </p:spPr>
      </p:pic>
      <p:pic>
        <p:nvPicPr>
          <p:cNvPr id="6" name="Picture 2" descr="https://upload.wikimedia.org/wikipedia/commons/thumb/2/24/Ansible_logo.svg/2000px-Ansible_logo.svg.png">
            <a:extLst>
              <a:ext uri="{FF2B5EF4-FFF2-40B4-BE49-F238E27FC236}">
                <a16:creationId xmlns:a16="http://schemas.microsoft.com/office/drawing/2014/main" id="{7E699BAA-BD8F-4E2D-BACD-EE30C7B769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4795" y="1149574"/>
            <a:ext cx="1640940" cy="2019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85234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UY" sz="6000" b="1"/>
              <a:t>Ansible</a:t>
            </a:r>
            <a:endParaRPr lang="en-US" sz="6000" b="1" dirty="0"/>
          </a:p>
        </p:txBody>
      </p:sp>
      <p:pic>
        <p:nvPicPr>
          <p:cNvPr id="4" name="Picture 2" descr="https://upload.wikimedia.org/wikipedia/commons/thumb/2/24/Ansible_logo.svg/2000px-Ansible_logo.svg.png">
            <a:extLst>
              <a:ext uri="{FF2B5EF4-FFF2-40B4-BE49-F238E27FC236}">
                <a16:creationId xmlns:a16="http://schemas.microsoft.com/office/drawing/2014/main" id="{3A4C193D-D954-4B15-AFA1-FA2E4C93B8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0620" y="3573463"/>
            <a:ext cx="1609746" cy="1980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42511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85E06F1-0BF7-416A-82EF-CC822826E5FD}"/>
              </a:ext>
            </a:extLst>
          </p:cNvPr>
          <p:cNvSpPr/>
          <p:nvPr/>
        </p:nvSpPr>
        <p:spPr>
          <a:xfrm>
            <a:off x="1014072" y="1019302"/>
            <a:ext cx="10163855" cy="48193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4200" dirty="0"/>
              <a:t>&gt; Agent-less communication.</a:t>
            </a:r>
          </a:p>
          <a:p>
            <a:pPr>
              <a:lnSpc>
                <a:spcPct val="150000"/>
              </a:lnSpc>
            </a:pPr>
            <a:r>
              <a:rPr lang="es-UY" sz="4200" dirty="0"/>
              <a:t>&gt; E</a:t>
            </a:r>
            <a:r>
              <a:rPr lang="en-US" sz="4200" dirty="0"/>
              <a:t>asy learning curve.</a:t>
            </a:r>
          </a:p>
          <a:p>
            <a:pPr>
              <a:lnSpc>
                <a:spcPct val="150000"/>
              </a:lnSpc>
            </a:pPr>
            <a:r>
              <a:rPr lang="en-US" sz="4200" dirty="0"/>
              <a:t>&gt; Playbook structure is simple and clearly structured.</a:t>
            </a:r>
          </a:p>
          <a:p>
            <a:pPr>
              <a:lnSpc>
                <a:spcPct val="150000"/>
              </a:lnSpc>
            </a:pPr>
            <a:r>
              <a:rPr lang="en-US" sz="4200" dirty="0"/>
              <a:t>&gt; Procedural and Ordered.</a:t>
            </a:r>
          </a:p>
        </p:txBody>
      </p:sp>
    </p:spTree>
    <p:extLst>
      <p:ext uri="{BB962C8B-B14F-4D97-AF65-F5344CB8AC3E}">
        <p14:creationId xmlns:p14="http://schemas.microsoft.com/office/powerpoint/2010/main" val="17996722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72217D0-A727-4ECC-98A2-D3D86D612F57}"/>
              </a:ext>
            </a:extLst>
          </p:cNvPr>
          <p:cNvGrpSpPr/>
          <p:nvPr/>
        </p:nvGrpSpPr>
        <p:grpSpPr>
          <a:xfrm>
            <a:off x="2028667" y="1298052"/>
            <a:ext cx="8134666" cy="4261896"/>
            <a:chOff x="333409" y="481737"/>
            <a:chExt cx="11045495" cy="5786933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2E36679-E484-4FB7-85CC-851E46B99D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3409" y="481737"/>
              <a:ext cx="11045495" cy="5786933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41838874-FB51-4780-BE3F-4F810ABE7F24}"/>
                </a:ext>
              </a:extLst>
            </p:cNvPr>
            <p:cNvSpPr/>
            <p:nvPr/>
          </p:nvSpPr>
          <p:spPr>
            <a:xfrm>
              <a:off x="6603409" y="3072862"/>
              <a:ext cx="796413" cy="7122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BDDD009-CC33-4A9E-81EB-EF209703CE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995949" y="3710525"/>
              <a:ext cx="1527458" cy="152745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736892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63E87B5-8138-43B1-AFD7-D2B00AA2C1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UY" dirty="0" err="1"/>
              <a:t>Runbook’s</a:t>
            </a:r>
            <a:r>
              <a:rPr lang="es-UY" dirty="0"/>
              <a:t> </a:t>
            </a:r>
            <a:r>
              <a:rPr lang="es-UY" dirty="0" err="1"/>
              <a:t>anatomy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4256FDE-05A5-48AC-A985-98EE977BC67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4813734"/>
          </a:xfrm>
        </p:spPr>
        <p:txBody>
          <a:bodyPr/>
          <a:lstStyle/>
          <a:p>
            <a:r>
              <a:rPr lang="es-UY" dirty="0"/>
              <a:t>---</a:t>
            </a:r>
          </a:p>
          <a:p>
            <a:r>
              <a:rPr lang="es-UY" dirty="0"/>
              <a:t>-	</a:t>
            </a:r>
            <a:r>
              <a:rPr lang="es-UY" dirty="0" err="1"/>
              <a:t>name</a:t>
            </a:r>
            <a:r>
              <a:rPr lang="es-UY" dirty="0"/>
              <a:t>: </a:t>
            </a:r>
            <a:r>
              <a:rPr lang="es-UY" dirty="0" err="1"/>
              <a:t>install</a:t>
            </a:r>
            <a:r>
              <a:rPr lang="es-UY" dirty="0"/>
              <a:t> apache</a:t>
            </a:r>
          </a:p>
          <a:p>
            <a:r>
              <a:rPr lang="es-UY" dirty="0"/>
              <a:t>	hosts: </a:t>
            </a:r>
            <a:r>
              <a:rPr lang="es-UY" dirty="0" err="1"/>
              <a:t>webservers</a:t>
            </a:r>
            <a:endParaRPr lang="es-UY" dirty="0"/>
          </a:p>
          <a:p>
            <a:r>
              <a:rPr lang="es-UY" dirty="0"/>
              <a:t>	</a:t>
            </a:r>
            <a:r>
              <a:rPr lang="es-UY" dirty="0" err="1"/>
              <a:t>user</a:t>
            </a:r>
            <a:r>
              <a:rPr lang="es-UY" dirty="0"/>
              <a:t>: </a:t>
            </a:r>
            <a:r>
              <a:rPr lang="es-UY" dirty="0" err="1"/>
              <a:t>root</a:t>
            </a:r>
            <a:endParaRPr lang="es-UY" dirty="0"/>
          </a:p>
          <a:p>
            <a:r>
              <a:rPr lang="es-UY" dirty="0"/>
              <a:t>	</a:t>
            </a:r>
            <a:r>
              <a:rPr lang="es-UY" dirty="0" err="1"/>
              <a:t>tasks</a:t>
            </a:r>
            <a:r>
              <a:rPr lang="es-UY" dirty="0"/>
              <a:t>:</a:t>
            </a:r>
          </a:p>
          <a:p>
            <a:r>
              <a:rPr lang="es-UY" dirty="0"/>
              <a:t>		</a:t>
            </a:r>
            <a:r>
              <a:rPr lang="es-UY" dirty="0" err="1"/>
              <a:t>name</a:t>
            </a:r>
            <a:r>
              <a:rPr lang="es-UY" dirty="0"/>
              <a:t>: </a:t>
            </a:r>
            <a:r>
              <a:rPr lang="es-UY" dirty="0" err="1"/>
              <a:t>install</a:t>
            </a:r>
            <a:r>
              <a:rPr lang="es-UY" dirty="0"/>
              <a:t> </a:t>
            </a:r>
            <a:r>
              <a:rPr lang="es-UY" dirty="0" err="1"/>
              <a:t>httpd</a:t>
            </a:r>
            <a:endParaRPr lang="es-UY" dirty="0"/>
          </a:p>
          <a:p>
            <a:r>
              <a:rPr lang="es-UY" dirty="0"/>
              <a:t>		</a:t>
            </a:r>
            <a:r>
              <a:rPr lang="es-UY" dirty="0" err="1"/>
              <a:t>yum</a:t>
            </a:r>
            <a:r>
              <a:rPr lang="es-UY" dirty="0"/>
              <a:t>: </a:t>
            </a:r>
            <a:r>
              <a:rPr lang="es-UY" dirty="0" err="1"/>
              <a:t>name</a:t>
            </a:r>
            <a:r>
              <a:rPr lang="es-UY" dirty="0"/>
              <a:t>=</a:t>
            </a:r>
            <a:r>
              <a:rPr lang="es-UY" dirty="0" err="1"/>
              <a:t>httpd</a:t>
            </a:r>
            <a:r>
              <a:rPr lang="es-UY" dirty="0"/>
              <a:t> </a:t>
            </a:r>
            <a:r>
              <a:rPr lang="es-UY" dirty="0" err="1"/>
              <a:t>state</a:t>
            </a:r>
            <a:r>
              <a:rPr lang="es-UY" dirty="0"/>
              <a:t>=</a:t>
            </a:r>
            <a:r>
              <a:rPr lang="es-UY" dirty="0" err="1"/>
              <a:t>present</a:t>
            </a:r>
            <a:endParaRPr lang="es-UY" dirty="0"/>
          </a:p>
          <a:p>
            <a:r>
              <a:rPr lang="es-UY" dirty="0"/>
              <a:t>		</a:t>
            </a:r>
            <a:r>
              <a:rPr lang="es-UY" dirty="0" err="1"/>
              <a:t>service</a:t>
            </a:r>
            <a:r>
              <a:rPr lang="es-UY" dirty="0"/>
              <a:t>: </a:t>
            </a:r>
            <a:r>
              <a:rPr lang="es-UY" dirty="0" err="1"/>
              <a:t>name</a:t>
            </a:r>
            <a:r>
              <a:rPr lang="es-UY" dirty="0"/>
              <a:t>=</a:t>
            </a:r>
            <a:r>
              <a:rPr lang="es-UY" dirty="0" err="1"/>
              <a:t>httpd</a:t>
            </a:r>
            <a:r>
              <a:rPr lang="es-UY" dirty="0"/>
              <a:t> </a:t>
            </a:r>
            <a:r>
              <a:rPr lang="es-UY" dirty="0" err="1"/>
              <a:t>state</a:t>
            </a:r>
            <a:r>
              <a:rPr lang="es-UY" dirty="0"/>
              <a:t>=running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62087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Image result for ansible playbook sections">
            <a:extLst>
              <a:ext uri="{FF2B5EF4-FFF2-40B4-BE49-F238E27FC236}">
                <a16:creationId xmlns:a16="http://schemas.microsoft.com/office/drawing/2014/main" id="{77A05D00-BE2C-4BA3-904F-E06BB2E968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6099" y="-151734"/>
            <a:ext cx="6859801" cy="6658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78266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DEAB5F-046A-414C-BB9B-D6A6E2B5AD3E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UY" sz="6000" b="1"/>
              <a:t>Azure Cloud Shell</a:t>
            </a:r>
            <a:endParaRPr lang="en-US" sz="6000" b="1" dirty="0"/>
          </a:p>
        </p:txBody>
      </p:sp>
      <p:pic>
        <p:nvPicPr>
          <p:cNvPr id="3" name="Picture 2" descr="Image result for azure cloud shell logo">
            <a:extLst>
              <a:ext uri="{FF2B5EF4-FFF2-40B4-BE49-F238E27FC236}">
                <a16:creationId xmlns:a16="http://schemas.microsoft.com/office/drawing/2014/main" id="{B6173518-5752-49AF-9020-834900176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6298" y="3593283"/>
            <a:ext cx="3293278" cy="1728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46754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71A0550-4BA4-4436-A6F9-26B8CAC2ED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929" y="1329839"/>
            <a:ext cx="9870279" cy="4340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541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https://azurecomcdn.azureedge.net/cvt-a6166245402173e618b11ac0509ca83df28566ccdcec69fd827ba9905ffd7b3d/images/page/features/cloud-shell/shell-access.png">
            <a:extLst>
              <a:ext uri="{FF2B5EF4-FFF2-40B4-BE49-F238E27FC236}">
                <a16:creationId xmlns:a16="http://schemas.microsoft.com/office/drawing/2014/main" id="{25A00287-146B-4C17-B7B4-97E9D9E83A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341" y="1028596"/>
            <a:ext cx="1719208" cy="996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6" descr="https://azurecomcdn.azureedge.net/cvt-d028f3b96fc03ac53e2ac8c66922006b46dca66185929b40962ecc506391e860/images/page/features/cloud-shell/shell-experience.png">
            <a:extLst>
              <a:ext uri="{FF2B5EF4-FFF2-40B4-BE49-F238E27FC236}">
                <a16:creationId xmlns:a16="http://schemas.microsoft.com/office/drawing/2014/main" id="{0625B968-D0DD-4EC3-B6CC-B15E16C6B2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341" y="2437392"/>
            <a:ext cx="1719208" cy="1080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https://azurecomcdn.azureedge.net/cvt-35bf2455769d6825965bb222d0e758283af4d1011b9e59f67c96dba8f42fa0f3/images/page/features/cloud-shell/common-tools.png">
            <a:extLst>
              <a:ext uri="{FF2B5EF4-FFF2-40B4-BE49-F238E27FC236}">
                <a16:creationId xmlns:a16="http://schemas.microsoft.com/office/drawing/2014/main" id="{3AF5DE1C-68D4-435F-A37C-DCCAC7B029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173" y="3863775"/>
            <a:ext cx="1719207" cy="856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0" descr="https://azurecomcdn.azureedge.net/cvt-acf42369e9cc88b04810c80a2cb46143cacaa089139158356e1f32ca0284bb84/images/page/features/cloud-shell/cloud-storage.png">
            <a:extLst>
              <a:ext uri="{FF2B5EF4-FFF2-40B4-BE49-F238E27FC236}">
                <a16:creationId xmlns:a16="http://schemas.microsoft.com/office/drawing/2014/main" id="{8236325A-84D4-49FA-B543-DC830DD218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341" y="5185994"/>
            <a:ext cx="1719207" cy="813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7BC1719-CFBF-47AB-8B45-6731A0D8229E}"/>
              </a:ext>
            </a:extLst>
          </p:cNvPr>
          <p:cNvSpPr/>
          <p:nvPr/>
        </p:nvSpPr>
        <p:spPr>
          <a:xfrm>
            <a:off x="2492722" y="5331380"/>
            <a:ext cx="631038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latin typeface="Nunito"/>
              </a:rPr>
              <a:t>Persist your files in attached cloud storage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CE3B694-6119-4612-9544-6565AEE4B613}"/>
              </a:ext>
            </a:extLst>
          </p:cNvPr>
          <p:cNvSpPr/>
          <p:nvPr/>
        </p:nvSpPr>
        <p:spPr>
          <a:xfrm>
            <a:off x="2492722" y="3876580"/>
            <a:ext cx="786747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latin typeface="Nunito"/>
              </a:rPr>
              <a:t>Common tools and programming languages included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BB9BFAF-E2D3-4AEE-8DF7-4656DF185E75}"/>
              </a:ext>
            </a:extLst>
          </p:cNvPr>
          <p:cNvSpPr/>
          <p:nvPr/>
        </p:nvSpPr>
        <p:spPr>
          <a:xfrm>
            <a:off x="2492722" y="2562119"/>
            <a:ext cx="922432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latin typeface="Nunito"/>
              </a:rPr>
              <a:t>Choose your preferred shell experience (Bash and PowerShell)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3EA069F-AE75-4E8D-A47D-7E8DB2440461}"/>
              </a:ext>
            </a:extLst>
          </p:cNvPr>
          <p:cNvSpPr/>
          <p:nvPr/>
        </p:nvSpPr>
        <p:spPr>
          <a:xfrm>
            <a:off x="2492722" y="1265010"/>
            <a:ext cx="922432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Nunito"/>
              </a:rPr>
              <a:t>Shell access from virtually anywhere (https://shell.azure.com)</a:t>
            </a:r>
          </a:p>
        </p:txBody>
      </p:sp>
    </p:spTree>
    <p:extLst>
      <p:ext uri="{BB962C8B-B14F-4D97-AF65-F5344CB8AC3E}">
        <p14:creationId xmlns:p14="http://schemas.microsoft.com/office/powerpoint/2010/main" val="6127436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83517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Image result for azure cloud shell">
            <a:extLst>
              <a:ext uri="{FF2B5EF4-FFF2-40B4-BE49-F238E27FC236}">
                <a16:creationId xmlns:a16="http://schemas.microsoft.com/office/drawing/2014/main" id="{F54ECD6E-E35E-442C-B46D-B08463E6A6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351" y="155325"/>
            <a:ext cx="11693455" cy="5647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17864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Shape 329">
            <a:extLst>
              <a:ext uri="{FF2B5EF4-FFF2-40B4-BE49-F238E27FC236}">
                <a16:creationId xmlns:a16="http://schemas.microsoft.com/office/drawing/2014/main" id="{C2C202F3-0EF1-47CD-B8DA-44009B6B3709}"/>
              </a:ext>
            </a:extLst>
          </p:cNvPr>
          <p:cNvGrpSpPr/>
          <p:nvPr/>
        </p:nvGrpSpPr>
        <p:grpSpPr>
          <a:xfrm>
            <a:off x="7443019" y="2349889"/>
            <a:ext cx="4183626" cy="2409231"/>
            <a:chOff x="5898415" y="1976415"/>
            <a:chExt cx="5654530" cy="3255020"/>
          </a:xfrm>
        </p:grpSpPr>
        <p:sp>
          <p:nvSpPr>
            <p:cNvPr id="5" name="Shape 330">
              <a:extLst>
                <a:ext uri="{FF2B5EF4-FFF2-40B4-BE49-F238E27FC236}">
                  <a16:creationId xmlns:a16="http://schemas.microsoft.com/office/drawing/2014/main" id="{2A8D27DE-5CB3-43BC-B100-E128AA602A18}"/>
                </a:ext>
              </a:extLst>
            </p:cNvPr>
            <p:cNvSpPr/>
            <p:nvPr/>
          </p:nvSpPr>
          <p:spPr>
            <a:xfrm>
              <a:off x="5898415" y="5105745"/>
              <a:ext cx="2848207" cy="12569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49230"/>
                  </a:moveTo>
                  <a:cubicBezTo>
                    <a:pt x="0" y="70769"/>
                    <a:pt x="4067" y="120000"/>
                    <a:pt x="10576" y="120000"/>
                  </a:cubicBezTo>
                  <a:cubicBezTo>
                    <a:pt x="17084" y="120000"/>
                    <a:pt x="120000" y="120000"/>
                    <a:pt x="120000" y="120000"/>
                  </a:cubicBezTo>
                  <a:cubicBezTo>
                    <a:pt x="120000" y="0"/>
                    <a:pt x="120000" y="0"/>
                    <a:pt x="12000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49230"/>
                  </a:lnTo>
                  <a:close/>
                </a:path>
              </a:pathLst>
            </a:custGeom>
            <a:solidFill>
              <a:srgbClr val="B3B4B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6" name="Shape 331">
              <a:extLst>
                <a:ext uri="{FF2B5EF4-FFF2-40B4-BE49-F238E27FC236}">
                  <a16:creationId xmlns:a16="http://schemas.microsoft.com/office/drawing/2014/main" id="{47B3369B-2D99-4FC4-ADAA-462D9D9E03F1}"/>
                </a:ext>
              </a:extLst>
            </p:cNvPr>
            <p:cNvSpPr/>
            <p:nvPr/>
          </p:nvSpPr>
          <p:spPr>
            <a:xfrm>
              <a:off x="8704736" y="5105745"/>
              <a:ext cx="2848207" cy="12569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49230"/>
                  </a:moveTo>
                  <a:cubicBezTo>
                    <a:pt x="120000" y="70769"/>
                    <a:pt x="115927" y="120000"/>
                    <a:pt x="109411" y="120000"/>
                  </a:cubicBezTo>
                  <a:cubicBezTo>
                    <a:pt x="102895" y="120000"/>
                    <a:pt x="0" y="120000"/>
                    <a:pt x="0" y="12000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20000" y="0"/>
                    <a:pt x="120000" y="0"/>
                    <a:pt x="120000" y="0"/>
                  </a:cubicBezTo>
                  <a:lnTo>
                    <a:pt x="120000" y="49230"/>
                  </a:lnTo>
                  <a:close/>
                </a:path>
              </a:pathLst>
            </a:custGeom>
            <a:solidFill>
              <a:srgbClr val="B3B4B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7" name="Shape 332">
              <a:extLst>
                <a:ext uri="{FF2B5EF4-FFF2-40B4-BE49-F238E27FC236}">
                  <a16:creationId xmlns:a16="http://schemas.microsoft.com/office/drawing/2014/main" id="{023320C7-23E9-4D55-A971-FA45BB80A5EC}"/>
                </a:ext>
              </a:extLst>
            </p:cNvPr>
            <p:cNvSpPr/>
            <p:nvPr/>
          </p:nvSpPr>
          <p:spPr>
            <a:xfrm>
              <a:off x="6455812" y="1976415"/>
              <a:ext cx="4581618" cy="31389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6205" y="0"/>
                  </a:moveTo>
                  <a:cubicBezTo>
                    <a:pt x="3794" y="0"/>
                    <a:pt x="3794" y="0"/>
                    <a:pt x="3794" y="0"/>
                  </a:cubicBezTo>
                  <a:cubicBezTo>
                    <a:pt x="1686" y="0"/>
                    <a:pt x="0" y="2464"/>
                    <a:pt x="0" y="5544"/>
                  </a:cubicBezTo>
                  <a:cubicBezTo>
                    <a:pt x="0" y="26858"/>
                    <a:pt x="0" y="26858"/>
                    <a:pt x="0" y="26858"/>
                  </a:cubicBezTo>
                  <a:cubicBezTo>
                    <a:pt x="0" y="114455"/>
                    <a:pt x="0" y="114455"/>
                    <a:pt x="0" y="114455"/>
                  </a:cubicBezTo>
                  <a:cubicBezTo>
                    <a:pt x="0" y="117535"/>
                    <a:pt x="1686" y="120000"/>
                    <a:pt x="3794" y="120000"/>
                  </a:cubicBezTo>
                  <a:cubicBezTo>
                    <a:pt x="116205" y="120000"/>
                    <a:pt x="116205" y="120000"/>
                    <a:pt x="116205" y="120000"/>
                  </a:cubicBezTo>
                  <a:cubicBezTo>
                    <a:pt x="118313" y="120000"/>
                    <a:pt x="120000" y="117535"/>
                    <a:pt x="120000" y="114455"/>
                  </a:cubicBezTo>
                  <a:cubicBezTo>
                    <a:pt x="120000" y="5544"/>
                    <a:pt x="120000" y="5544"/>
                    <a:pt x="120000" y="5544"/>
                  </a:cubicBezTo>
                  <a:cubicBezTo>
                    <a:pt x="120000" y="2464"/>
                    <a:pt x="118313" y="0"/>
                    <a:pt x="116205" y="0"/>
                  </a:cubicBezTo>
                  <a:close/>
                </a:path>
              </a:pathLst>
            </a:custGeom>
            <a:solidFill>
              <a:srgbClr val="D2D3D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8" name="Shape 333">
              <a:extLst>
                <a:ext uri="{FF2B5EF4-FFF2-40B4-BE49-F238E27FC236}">
                  <a16:creationId xmlns:a16="http://schemas.microsoft.com/office/drawing/2014/main" id="{67054732-CBE0-4956-A253-F5D19177C1F0}"/>
                </a:ext>
              </a:extLst>
            </p:cNvPr>
            <p:cNvSpPr/>
            <p:nvPr/>
          </p:nvSpPr>
          <p:spPr>
            <a:xfrm>
              <a:off x="6471923" y="1992528"/>
              <a:ext cx="4552622" cy="3106772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3394" y="120000"/>
                  </a:moveTo>
                  <a:cubicBezTo>
                    <a:pt x="1527" y="120000"/>
                    <a:pt x="0" y="117759"/>
                    <a:pt x="0" y="115020"/>
                  </a:cubicBezTo>
                  <a:cubicBezTo>
                    <a:pt x="0" y="4979"/>
                    <a:pt x="0" y="4979"/>
                    <a:pt x="0" y="4979"/>
                  </a:cubicBezTo>
                  <a:cubicBezTo>
                    <a:pt x="0" y="2240"/>
                    <a:pt x="1527" y="0"/>
                    <a:pt x="3394" y="0"/>
                  </a:cubicBezTo>
                  <a:cubicBezTo>
                    <a:pt x="116520" y="0"/>
                    <a:pt x="116520" y="0"/>
                    <a:pt x="116520" y="0"/>
                  </a:cubicBezTo>
                  <a:cubicBezTo>
                    <a:pt x="118472" y="0"/>
                    <a:pt x="120000" y="2240"/>
                    <a:pt x="120000" y="4979"/>
                  </a:cubicBezTo>
                  <a:cubicBezTo>
                    <a:pt x="120000" y="115020"/>
                    <a:pt x="120000" y="115020"/>
                    <a:pt x="120000" y="115020"/>
                  </a:cubicBezTo>
                  <a:cubicBezTo>
                    <a:pt x="120000" y="117759"/>
                    <a:pt x="118472" y="120000"/>
                    <a:pt x="116520" y="120000"/>
                  </a:cubicBezTo>
                  <a:lnTo>
                    <a:pt x="3394" y="120000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9" name="Shape 334">
              <a:extLst>
                <a:ext uri="{FF2B5EF4-FFF2-40B4-BE49-F238E27FC236}">
                  <a16:creationId xmlns:a16="http://schemas.microsoft.com/office/drawing/2014/main" id="{EC98BDC5-5F3E-40DE-9190-DD029C1028F9}"/>
                </a:ext>
              </a:extLst>
            </p:cNvPr>
            <p:cNvSpPr/>
            <p:nvPr/>
          </p:nvSpPr>
          <p:spPr>
            <a:xfrm>
              <a:off x="5898415" y="5054180"/>
              <a:ext cx="5654530" cy="103129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0" name="Shape 335">
              <a:extLst>
                <a:ext uri="{FF2B5EF4-FFF2-40B4-BE49-F238E27FC236}">
                  <a16:creationId xmlns:a16="http://schemas.microsoft.com/office/drawing/2014/main" id="{B43AE23D-E0DF-4E8B-B57A-5B17B825717F}"/>
                </a:ext>
              </a:extLst>
            </p:cNvPr>
            <p:cNvSpPr/>
            <p:nvPr/>
          </p:nvSpPr>
          <p:spPr>
            <a:xfrm>
              <a:off x="8318101" y="5054180"/>
              <a:ext cx="811932" cy="5801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952" y="66666"/>
                    <a:pt x="5238" y="120000"/>
                    <a:pt x="10476" y="120000"/>
                  </a:cubicBezTo>
                  <a:cubicBezTo>
                    <a:pt x="109523" y="120000"/>
                    <a:pt x="109523" y="120000"/>
                    <a:pt x="109523" y="120000"/>
                  </a:cubicBezTo>
                  <a:cubicBezTo>
                    <a:pt x="114761" y="120000"/>
                    <a:pt x="119047" y="66666"/>
                    <a:pt x="1200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B3B4B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1" name="Shape 336">
              <a:extLst>
                <a:ext uri="{FF2B5EF4-FFF2-40B4-BE49-F238E27FC236}">
                  <a16:creationId xmlns:a16="http://schemas.microsoft.com/office/drawing/2014/main" id="{289C3651-0306-40F1-93B1-F080E7CB93C3}"/>
                </a:ext>
              </a:extLst>
            </p:cNvPr>
            <p:cNvSpPr/>
            <p:nvPr/>
          </p:nvSpPr>
          <p:spPr>
            <a:xfrm>
              <a:off x="6623354" y="2189119"/>
              <a:ext cx="4249758" cy="268458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2" name="Shape 337">
              <a:extLst>
                <a:ext uri="{FF2B5EF4-FFF2-40B4-BE49-F238E27FC236}">
                  <a16:creationId xmlns:a16="http://schemas.microsoft.com/office/drawing/2014/main" id="{FD78CA15-46CA-4FDA-92BF-AFC3C11974E6}"/>
                </a:ext>
              </a:extLst>
            </p:cNvPr>
            <p:cNvSpPr/>
            <p:nvPr/>
          </p:nvSpPr>
          <p:spPr>
            <a:xfrm>
              <a:off x="8720847" y="2076321"/>
              <a:ext cx="48330" cy="48343"/>
            </a:xfrm>
            <a:prstGeom prst="ellipse">
              <a:avLst/>
            </a:prstGeom>
            <a:solidFill>
              <a:srgbClr val="2C2C2C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3" name="Shape 338">
              <a:extLst>
                <a:ext uri="{FF2B5EF4-FFF2-40B4-BE49-F238E27FC236}">
                  <a16:creationId xmlns:a16="http://schemas.microsoft.com/office/drawing/2014/main" id="{EF90CB2E-2984-4D98-BBA6-6462345AC540}"/>
                </a:ext>
              </a:extLst>
            </p:cNvPr>
            <p:cNvSpPr/>
            <p:nvPr/>
          </p:nvSpPr>
          <p:spPr>
            <a:xfrm>
              <a:off x="8720847" y="2073099"/>
              <a:ext cx="48330" cy="45119"/>
            </a:xfrm>
            <a:prstGeom prst="ellipse">
              <a:avLst/>
            </a:prstGeom>
            <a:solidFill>
              <a:srgbClr val="0A0A0A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4" name="Shape 339">
              <a:extLst>
                <a:ext uri="{FF2B5EF4-FFF2-40B4-BE49-F238E27FC236}">
                  <a16:creationId xmlns:a16="http://schemas.microsoft.com/office/drawing/2014/main" id="{168A98B9-9829-46C3-9B9D-6D8041C742B0}"/>
                </a:ext>
              </a:extLst>
            </p:cNvPr>
            <p:cNvSpPr/>
            <p:nvPr/>
          </p:nvSpPr>
          <p:spPr>
            <a:xfrm>
              <a:off x="8730511" y="2079544"/>
              <a:ext cx="28999" cy="32228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5" name="Shape 340">
              <a:extLst>
                <a:ext uri="{FF2B5EF4-FFF2-40B4-BE49-F238E27FC236}">
                  <a16:creationId xmlns:a16="http://schemas.microsoft.com/office/drawing/2014/main" id="{89A3099E-7437-4215-8068-DA859E3CDA3D}"/>
                </a:ext>
              </a:extLst>
            </p:cNvPr>
            <p:cNvSpPr/>
            <p:nvPr/>
          </p:nvSpPr>
          <p:spPr>
            <a:xfrm>
              <a:off x="8736955" y="2089212"/>
              <a:ext cx="16111" cy="16115"/>
            </a:xfrm>
            <a:prstGeom prst="ellipse">
              <a:avLst/>
            </a:prstGeom>
            <a:solidFill>
              <a:srgbClr val="2C99B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6" name="Shape 341">
              <a:extLst>
                <a:ext uri="{FF2B5EF4-FFF2-40B4-BE49-F238E27FC236}">
                  <a16:creationId xmlns:a16="http://schemas.microsoft.com/office/drawing/2014/main" id="{FFA30714-7798-4757-98F2-6E59A81C34EC}"/>
                </a:ext>
              </a:extLst>
            </p:cNvPr>
            <p:cNvSpPr/>
            <p:nvPr/>
          </p:nvSpPr>
          <p:spPr>
            <a:xfrm>
              <a:off x="8743399" y="2092436"/>
              <a:ext cx="3223" cy="6446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60000"/>
                  </a:moveTo>
                  <a:lnTo>
                    <a:pt x="120000" y="120000"/>
                  </a:lnTo>
                  <a:lnTo>
                    <a:pt x="0" y="60000"/>
                  </a:lnTo>
                  <a:lnTo>
                    <a:pt x="120000" y="0"/>
                  </a:lnTo>
                  <a:lnTo>
                    <a:pt x="120000" y="600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  <p:pic>
        <p:nvPicPr>
          <p:cNvPr id="17" name="Shape 344">
            <a:extLst>
              <a:ext uri="{FF2B5EF4-FFF2-40B4-BE49-F238E27FC236}">
                <a16:creationId xmlns:a16="http://schemas.microsoft.com/office/drawing/2014/main" id="{87D500AC-230E-423D-A2A5-4191725A0DBF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t="2616" b="2617"/>
          <a:stretch/>
        </p:blipFill>
        <p:spPr>
          <a:xfrm>
            <a:off x="7979381" y="2504424"/>
            <a:ext cx="3144275" cy="19870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Picture 2" descr="https://images.unsplash.com/photo-1509803874385-db7c23652552?ixlib=rb-0.3.5&amp;ixid=eyJhcHBfaWQiOjEyMDd9&amp;s=8e284ad0c21a68c58d77d584d3cd8aa1&amp;dpr=1&amp;auto=format&amp;fit=crop&amp;w=1000&amp;q=80&amp;cs=tinysrgb">
            <a:extLst>
              <a:ext uri="{FF2B5EF4-FFF2-40B4-BE49-F238E27FC236}">
                <a16:creationId xmlns:a16="http://schemas.microsoft.com/office/drawing/2014/main" id="{269015E7-44EA-4036-AB83-3E08C5FCE0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9381" y="2503062"/>
            <a:ext cx="3144275" cy="2031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9B0383B7-BC57-4AD5-981B-FB8CE33338DD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UY" sz="6000" b="1"/>
              <a:t>DEMO</a:t>
            </a:r>
            <a:endParaRPr lang="en-US" sz="6000" b="1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CABE30B-A846-41BA-BCF1-1A54FD8AE112}"/>
              </a:ext>
            </a:extLst>
          </p:cNvPr>
          <p:cNvSpPr/>
          <p:nvPr/>
        </p:nvSpPr>
        <p:spPr>
          <a:xfrm>
            <a:off x="565355" y="2521416"/>
            <a:ext cx="1182329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200" dirty="0"/>
              <a:t>&gt; Create a Playbook.</a:t>
            </a:r>
          </a:p>
          <a:p>
            <a:r>
              <a:rPr lang="es-UY" sz="4200" dirty="0"/>
              <a:t>&gt; </a:t>
            </a:r>
            <a:r>
              <a:rPr lang="es-UY" sz="4200" dirty="0" err="1"/>
              <a:t>Manage</a:t>
            </a:r>
            <a:r>
              <a:rPr lang="es-UY" sz="4200" dirty="0"/>
              <a:t> Azure </a:t>
            </a:r>
            <a:r>
              <a:rPr lang="es-UY" sz="4200" dirty="0" err="1"/>
              <a:t>resources</a:t>
            </a:r>
            <a:r>
              <a:rPr lang="en-US" sz="4200" dirty="0"/>
              <a:t>.</a:t>
            </a:r>
          </a:p>
          <a:p>
            <a:r>
              <a:rPr lang="en-US" sz="4200" dirty="0"/>
              <a:t>&gt; Azure Cloud Shell tour.</a:t>
            </a:r>
          </a:p>
        </p:txBody>
      </p:sp>
    </p:spTree>
    <p:extLst>
      <p:ext uri="{BB962C8B-B14F-4D97-AF65-F5344CB8AC3E}">
        <p14:creationId xmlns:p14="http://schemas.microsoft.com/office/powerpoint/2010/main" val="36088650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27A12E26-723D-49A3-B8A3-F1CC81A0F2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88" y="0"/>
            <a:ext cx="12188825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buClr>
                <a:srgbClr val="000000"/>
              </a:buClr>
            </a:pPr>
            <a:endParaRPr lang="en-US" sz="700" kern="0" dirty="0">
              <a:solidFill>
                <a:srgbClr val="FFFFFF"/>
              </a:solidFill>
              <a:latin typeface="Arial"/>
              <a:sym typeface="Arial"/>
            </a:endParaRPr>
          </a:p>
        </p:txBody>
      </p:sp>
      <p:pic>
        <p:nvPicPr>
          <p:cNvPr id="22" name="Picture 21" descr="Gears, Cogs, Machine, Machinery, Mechanical">
            <a:extLst>
              <a:ext uri="{FF2B5EF4-FFF2-40B4-BE49-F238E27FC236}">
                <a16:creationId xmlns:a16="http://schemas.microsoft.com/office/drawing/2014/main" id="{23B34741-0DCB-44DA-ACC6-C056BFE504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saturation sat="0"/>
                    </a14:imgEffect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-1"/>
            <a:ext cx="12188825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60ADA75-EC7F-4B6E-BEF0-020EB8F37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6422" y="2286000"/>
            <a:ext cx="0" cy="22860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Shape 123">
            <a:extLst>
              <a:ext uri="{FF2B5EF4-FFF2-40B4-BE49-F238E27FC236}">
                <a16:creationId xmlns:a16="http://schemas.microsoft.com/office/drawing/2014/main" id="{F11F5496-EAA2-468B-BF3F-EF4F33EFEA12}"/>
              </a:ext>
            </a:extLst>
          </p:cNvPr>
          <p:cNvSpPr txBox="1"/>
          <p:nvPr/>
        </p:nvSpPr>
        <p:spPr>
          <a:xfrm>
            <a:off x="4387794" y="1200152"/>
            <a:ext cx="6895375" cy="4457696"/>
          </a:xfrm>
          <a:prstGeom prst="rect">
            <a:avLst/>
          </a:prstGeom>
        </p:spPr>
        <p:txBody>
          <a:bodyPr spcFirstLastPara="1" vert="horz" lIns="45720" tIns="22860" rIns="45720" bIns="22860" rtlCol="0" anchor="ctr" anchorCtr="0">
            <a:normAutofit/>
          </a:bodyPr>
          <a:lstStyle/>
          <a:p>
            <a:pPr defTabSz="457200">
              <a:lnSpc>
                <a:spcPct val="90000"/>
              </a:lnSpc>
              <a:spcBef>
                <a:spcPct val="0"/>
              </a:spcBef>
              <a:spcAft>
                <a:spcPts val="300"/>
              </a:spcAft>
              <a:buClr>
                <a:srgbClr val="000000"/>
              </a:buClr>
            </a:pPr>
            <a:r>
              <a:rPr lang="en-US" sz="7950" b="1" dirty="0">
                <a:solidFill>
                  <a:srgbClr val="FFFFFF"/>
                </a:solidFill>
                <a:latin typeface="Nunito"/>
                <a:ea typeface="+mj-ea"/>
                <a:cs typeface="Arial"/>
                <a:sym typeface="Nunito"/>
              </a:rPr>
              <a:t>If you think you will do a task twice – automate it!</a:t>
            </a:r>
          </a:p>
        </p:txBody>
      </p:sp>
    </p:spTree>
    <p:extLst>
      <p:ext uri="{BB962C8B-B14F-4D97-AF65-F5344CB8AC3E}">
        <p14:creationId xmlns:p14="http://schemas.microsoft.com/office/powerpoint/2010/main" val="22192784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BFB1DF-269C-4E85-9DAB-24B0EC1D9E59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UY" sz="6000" b="1"/>
              <a:t>ARM Templates</a:t>
            </a:r>
            <a:endParaRPr lang="en-US" sz="6000" b="1" dirty="0"/>
          </a:p>
        </p:txBody>
      </p:sp>
      <p:pic>
        <p:nvPicPr>
          <p:cNvPr id="1026" name="Picture 2" descr="Related image">
            <a:extLst>
              <a:ext uri="{FF2B5EF4-FFF2-40B4-BE49-F238E27FC236}">
                <a16:creationId xmlns:a16="http://schemas.microsoft.com/office/drawing/2014/main" id="{EDC5CD8E-9F1F-4E8E-BD63-014EDA96B1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2018" y="3256847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81645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8005789-F1C2-400F-AB9C-DB5837E8B2BC}"/>
              </a:ext>
            </a:extLst>
          </p:cNvPr>
          <p:cNvSpPr/>
          <p:nvPr/>
        </p:nvSpPr>
        <p:spPr>
          <a:xfrm>
            <a:off x="358717" y="609703"/>
            <a:ext cx="11833283" cy="48193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4200" dirty="0"/>
              <a:t>&gt; ARM templates are a declarative way of describing your infrastructure.</a:t>
            </a:r>
          </a:p>
          <a:p>
            <a:pPr>
              <a:lnSpc>
                <a:spcPct val="150000"/>
              </a:lnSpc>
            </a:pPr>
            <a:r>
              <a:rPr lang="es-UY" sz="4200" dirty="0"/>
              <a:t>&gt; </a:t>
            </a:r>
            <a:r>
              <a:rPr lang="en-US" sz="4200" dirty="0"/>
              <a:t>ARM templates are json files.</a:t>
            </a:r>
          </a:p>
          <a:p>
            <a:pPr>
              <a:lnSpc>
                <a:spcPct val="150000"/>
              </a:lnSpc>
            </a:pPr>
            <a:r>
              <a:rPr lang="es-UY" sz="4200" dirty="0"/>
              <a:t>&gt; </a:t>
            </a:r>
            <a:r>
              <a:rPr lang="en-US" sz="4200" dirty="0"/>
              <a:t>Contain 4 sections: parameters, variables, resources and output</a:t>
            </a:r>
          </a:p>
        </p:txBody>
      </p:sp>
    </p:spTree>
    <p:extLst>
      <p:ext uri="{BB962C8B-B14F-4D97-AF65-F5344CB8AC3E}">
        <p14:creationId xmlns:p14="http://schemas.microsoft.com/office/powerpoint/2010/main" val="9883412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s://msdnshared.blob.core.windows.net/media/2018/02/Infrastructure-as-Code.2.Imperative-vs-Declarative.png">
            <a:extLst>
              <a:ext uri="{FF2B5EF4-FFF2-40B4-BE49-F238E27FC236}">
                <a16:creationId xmlns:a16="http://schemas.microsoft.com/office/drawing/2014/main" id="{251C497C-5E4D-4A68-B103-F1E1C855F8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0987" y="399605"/>
            <a:ext cx="8170026" cy="5510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82880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F613E5F-1A65-4E16-8D56-0E1F6656FD42}"/>
              </a:ext>
            </a:extLst>
          </p:cNvPr>
          <p:cNvSpPr/>
          <p:nvPr/>
        </p:nvSpPr>
        <p:spPr>
          <a:xfrm>
            <a:off x="394075" y="2151727"/>
            <a:ext cx="10977685" cy="2554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Azure </a:t>
            </a:r>
            <a:r>
              <a:rPr lang="en-US" sz="3200" b="1" dirty="0" err="1"/>
              <a:t>Quickstart</a:t>
            </a:r>
            <a:r>
              <a:rPr lang="en-US" sz="3200" b="1" dirty="0"/>
              <a:t> Templates:</a:t>
            </a:r>
            <a:endParaRPr lang="en-US" sz="3200" b="1" dirty="0">
              <a:hlinkClick r:id=""/>
            </a:endParaRPr>
          </a:p>
          <a:p>
            <a:r>
              <a:rPr lang="en-US" sz="3200" b="1" dirty="0">
                <a:hlinkClick r:id=""/>
              </a:rPr>
              <a:t>https://azure.microsoft.com/en-us/resources/templates</a:t>
            </a:r>
            <a:endParaRPr lang="en-US" sz="3200" b="1" dirty="0"/>
          </a:p>
          <a:p>
            <a:endParaRPr lang="es-UY" sz="3200" b="1" dirty="0"/>
          </a:p>
          <a:p>
            <a:r>
              <a:rPr lang="es-UY" sz="3200" b="1" dirty="0"/>
              <a:t>Github repo:</a:t>
            </a:r>
          </a:p>
          <a:p>
            <a:r>
              <a:rPr lang="en-US" sz="3200" b="1" dirty="0">
                <a:hlinkClick r:id="rId2"/>
              </a:rPr>
              <a:t>https://github.com/Azure/azure-quickstart-templates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3978197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Shape 329">
            <a:extLst>
              <a:ext uri="{FF2B5EF4-FFF2-40B4-BE49-F238E27FC236}">
                <a16:creationId xmlns:a16="http://schemas.microsoft.com/office/drawing/2014/main" id="{0C0BDAEB-9035-4447-BAF3-9CE871FEEB42}"/>
              </a:ext>
            </a:extLst>
          </p:cNvPr>
          <p:cNvGrpSpPr/>
          <p:nvPr/>
        </p:nvGrpSpPr>
        <p:grpSpPr>
          <a:xfrm>
            <a:off x="7443019" y="3085422"/>
            <a:ext cx="4183626" cy="2409231"/>
            <a:chOff x="5898415" y="1976415"/>
            <a:chExt cx="5654530" cy="3255020"/>
          </a:xfrm>
        </p:grpSpPr>
        <p:sp>
          <p:nvSpPr>
            <p:cNvPr id="3" name="Shape 330">
              <a:extLst>
                <a:ext uri="{FF2B5EF4-FFF2-40B4-BE49-F238E27FC236}">
                  <a16:creationId xmlns:a16="http://schemas.microsoft.com/office/drawing/2014/main" id="{187F666B-F8B5-4BD9-A99C-108567762AF2}"/>
                </a:ext>
              </a:extLst>
            </p:cNvPr>
            <p:cNvSpPr/>
            <p:nvPr/>
          </p:nvSpPr>
          <p:spPr>
            <a:xfrm>
              <a:off x="5898415" y="5105745"/>
              <a:ext cx="2848207" cy="12569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49230"/>
                  </a:moveTo>
                  <a:cubicBezTo>
                    <a:pt x="0" y="70769"/>
                    <a:pt x="4067" y="120000"/>
                    <a:pt x="10576" y="120000"/>
                  </a:cubicBezTo>
                  <a:cubicBezTo>
                    <a:pt x="17084" y="120000"/>
                    <a:pt x="120000" y="120000"/>
                    <a:pt x="120000" y="120000"/>
                  </a:cubicBezTo>
                  <a:cubicBezTo>
                    <a:pt x="120000" y="0"/>
                    <a:pt x="120000" y="0"/>
                    <a:pt x="12000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49230"/>
                  </a:lnTo>
                  <a:close/>
                </a:path>
              </a:pathLst>
            </a:custGeom>
            <a:solidFill>
              <a:srgbClr val="B3B4B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4" name="Shape 331">
              <a:extLst>
                <a:ext uri="{FF2B5EF4-FFF2-40B4-BE49-F238E27FC236}">
                  <a16:creationId xmlns:a16="http://schemas.microsoft.com/office/drawing/2014/main" id="{38729118-1B66-44B3-A3FB-4F0CABCF5C96}"/>
                </a:ext>
              </a:extLst>
            </p:cNvPr>
            <p:cNvSpPr/>
            <p:nvPr/>
          </p:nvSpPr>
          <p:spPr>
            <a:xfrm>
              <a:off x="8704736" y="5105745"/>
              <a:ext cx="2848207" cy="12569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49230"/>
                  </a:moveTo>
                  <a:cubicBezTo>
                    <a:pt x="120000" y="70769"/>
                    <a:pt x="115927" y="120000"/>
                    <a:pt x="109411" y="120000"/>
                  </a:cubicBezTo>
                  <a:cubicBezTo>
                    <a:pt x="102895" y="120000"/>
                    <a:pt x="0" y="120000"/>
                    <a:pt x="0" y="12000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20000" y="0"/>
                    <a:pt x="120000" y="0"/>
                    <a:pt x="120000" y="0"/>
                  </a:cubicBezTo>
                  <a:lnTo>
                    <a:pt x="120000" y="49230"/>
                  </a:lnTo>
                  <a:close/>
                </a:path>
              </a:pathLst>
            </a:custGeom>
            <a:solidFill>
              <a:srgbClr val="B3B4B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5" name="Shape 332">
              <a:extLst>
                <a:ext uri="{FF2B5EF4-FFF2-40B4-BE49-F238E27FC236}">
                  <a16:creationId xmlns:a16="http://schemas.microsoft.com/office/drawing/2014/main" id="{C529A59D-E20B-47D2-86FD-AC2E13987B40}"/>
                </a:ext>
              </a:extLst>
            </p:cNvPr>
            <p:cNvSpPr/>
            <p:nvPr/>
          </p:nvSpPr>
          <p:spPr>
            <a:xfrm>
              <a:off x="6455812" y="1976415"/>
              <a:ext cx="4581618" cy="31389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6205" y="0"/>
                  </a:moveTo>
                  <a:cubicBezTo>
                    <a:pt x="3794" y="0"/>
                    <a:pt x="3794" y="0"/>
                    <a:pt x="3794" y="0"/>
                  </a:cubicBezTo>
                  <a:cubicBezTo>
                    <a:pt x="1686" y="0"/>
                    <a:pt x="0" y="2464"/>
                    <a:pt x="0" y="5544"/>
                  </a:cubicBezTo>
                  <a:cubicBezTo>
                    <a:pt x="0" y="26858"/>
                    <a:pt x="0" y="26858"/>
                    <a:pt x="0" y="26858"/>
                  </a:cubicBezTo>
                  <a:cubicBezTo>
                    <a:pt x="0" y="114455"/>
                    <a:pt x="0" y="114455"/>
                    <a:pt x="0" y="114455"/>
                  </a:cubicBezTo>
                  <a:cubicBezTo>
                    <a:pt x="0" y="117535"/>
                    <a:pt x="1686" y="120000"/>
                    <a:pt x="3794" y="120000"/>
                  </a:cubicBezTo>
                  <a:cubicBezTo>
                    <a:pt x="116205" y="120000"/>
                    <a:pt x="116205" y="120000"/>
                    <a:pt x="116205" y="120000"/>
                  </a:cubicBezTo>
                  <a:cubicBezTo>
                    <a:pt x="118313" y="120000"/>
                    <a:pt x="120000" y="117535"/>
                    <a:pt x="120000" y="114455"/>
                  </a:cubicBezTo>
                  <a:cubicBezTo>
                    <a:pt x="120000" y="5544"/>
                    <a:pt x="120000" y="5544"/>
                    <a:pt x="120000" y="5544"/>
                  </a:cubicBezTo>
                  <a:cubicBezTo>
                    <a:pt x="120000" y="2464"/>
                    <a:pt x="118313" y="0"/>
                    <a:pt x="116205" y="0"/>
                  </a:cubicBezTo>
                  <a:close/>
                </a:path>
              </a:pathLst>
            </a:custGeom>
            <a:solidFill>
              <a:srgbClr val="D2D3D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6" name="Shape 333">
              <a:extLst>
                <a:ext uri="{FF2B5EF4-FFF2-40B4-BE49-F238E27FC236}">
                  <a16:creationId xmlns:a16="http://schemas.microsoft.com/office/drawing/2014/main" id="{CC50C3EB-0FBA-448A-8BEF-0E62DEB6227D}"/>
                </a:ext>
              </a:extLst>
            </p:cNvPr>
            <p:cNvSpPr/>
            <p:nvPr/>
          </p:nvSpPr>
          <p:spPr>
            <a:xfrm>
              <a:off x="6471923" y="1992528"/>
              <a:ext cx="4552622" cy="3106772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3394" y="120000"/>
                  </a:moveTo>
                  <a:cubicBezTo>
                    <a:pt x="1527" y="120000"/>
                    <a:pt x="0" y="117759"/>
                    <a:pt x="0" y="115020"/>
                  </a:cubicBezTo>
                  <a:cubicBezTo>
                    <a:pt x="0" y="4979"/>
                    <a:pt x="0" y="4979"/>
                    <a:pt x="0" y="4979"/>
                  </a:cubicBezTo>
                  <a:cubicBezTo>
                    <a:pt x="0" y="2240"/>
                    <a:pt x="1527" y="0"/>
                    <a:pt x="3394" y="0"/>
                  </a:cubicBezTo>
                  <a:cubicBezTo>
                    <a:pt x="116520" y="0"/>
                    <a:pt x="116520" y="0"/>
                    <a:pt x="116520" y="0"/>
                  </a:cubicBezTo>
                  <a:cubicBezTo>
                    <a:pt x="118472" y="0"/>
                    <a:pt x="120000" y="2240"/>
                    <a:pt x="120000" y="4979"/>
                  </a:cubicBezTo>
                  <a:cubicBezTo>
                    <a:pt x="120000" y="115020"/>
                    <a:pt x="120000" y="115020"/>
                    <a:pt x="120000" y="115020"/>
                  </a:cubicBezTo>
                  <a:cubicBezTo>
                    <a:pt x="120000" y="117759"/>
                    <a:pt x="118472" y="120000"/>
                    <a:pt x="116520" y="120000"/>
                  </a:cubicBezTo>
                  <a:lnTo>
                    <a:pt x="3394" y="120000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7" name="Shape 334">
              <a:extLst>
                <a:ext uri="{FF2B5EF4-FFF2-40B4-BE49-F238E27FC236}">
                  <a16:creationId xmlns:a16="http://schemas.microsoft.com/office/drawing/2014/main" id="{65A2D891-19BB-4E74-94ED-554A19737AB1}"/>
                </a:ext>
              </a:extLst>
            </p:cNvPr>
            <p:cNvSpPr/>
            <p:nvPr/>
          </p:nvSpPr>
          <p:spPr>
            <a:xfrm>
              <a:off x="5898415" y="5054180"/>
              <a:ext cx="5654530" cy="103129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8" name="Shape 335">
              <a:extLst>
                <a:ext uri="{FF2B5EF4-FFF2-40B4-BE49-F238E27FC236}">
                  <a16:creationId xmlns:a16="http://schemas.microsoft.com/office/drawing/2014/main" id="{AB7A9DC4-1197-45EB-950B-0B0F7503029C}"/>
                </a:ext>
              </a:extLst>
            </p:cNvPr>
            <p:cNvSpPr/>
            <p:nvPr/>
          </p:nvSpPr>
          <p:spPr>
            <a:xfrm>
              <a:off x="8318101" y="5054180"/>
              <a:ext cx="811932" cy="5801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952" y="66666"/>
                    <a:pt x="5238" y="120000"/>
                    <a:pt x="10476" y="120000"/>
                  </a:cubicBezTo>
                  <a:cubicBezTo>
                    <a:pt x="109523" y="120000"/>
                    <a:pt x="109523" y="120000"/>
                    <a:pt x="109523" y="120000"/>
                  </a:cubicBezTo>
                  <a:cubicBezTo>
                    <a:pt x="114761" y="120000"/>
                    <a:pt x="119047" y="66666"/>
                    <a:pt x="1200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B3B4B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9" name="Shape 336">
              <a:extLst>
                <a:ext uri="{FF2B5EF4-FFF2-40B4-BE49-F238E27FC236}">
                  <a16:creationId xmlns:a16="http://schemas.microsoft.com/office/drawing/2014/main" id="{30D09F0E-67F3-4BE4-96EE-1D41EB0DA68A}"/>
                </a:ext>
              </a:extLst>
            </p:cNvPr>
            <p:cNvSpPr/>
            <p:nvPr/>
          </p:nvSpPr>
          <p:spPr>
            <a:xfrm>
              <a:off x="6623354" y="2189119"/>
              <a:ext cx="4249758" cy="268458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0" name="Shape 337">
              <a:extLst>
                <a:ext uri="{FF2B5EF4-FFF2-40B4-BE49-F238E27FC236}">
                  <a16:creationId xmlns:a16="http://schemas.microsoft.com/office/drawing/2014/main" id="{CFAA1D90-EB38-4B35-B1AB-76CF3E4ABAC4}"/>
                </a:ext>
              </a:extLst>
            </p:cNvPr>
            <p:cNvSpPr/>
            <p:nvPr/>
          </p:nvSpPr>
          <p:spPr>
            <a:xfrm>
              <a:off x="8720847" y="2076321"/>
              <a:ext cx="48330" cy="48343"/>
            </a:xfrm>
            <a:prstGeom prst="ellipse">
              <a:avLst/>
            </a:prstGeom>
            <a:solidFill>
              <a:srgbClr val="2C2C2C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1" name="Shape 338">
              <a:extLst>
                <a:ext uri="{FF2B5EF4-FFF2-40B4-BE49-F238E27FC236}">
                  <a16:creationId xmlns:a16="http://schemas.microsoft.com/office/drawing/2014/main" id="{A68E8209-95D5-4361-89B9-266D3970B699}"/>
                </a:ext>
              </a:extLst>
            </p:cNvPr>
            <p:cNvSpPr/>
            <p:nvPr/>
          </p:nvSpPr>
          <p:spPr>
            <a:xfrm>
              <a:off x="8720847" y="2073099"/>
              <a:ext cx="48330" cy="45119"/>
            </a:xfrm>
            <a:prstGeom prst="ellipse">
              <a:avLst/>
            </a:prstGeom>
            <a:solidFill>
              <a:srgbClr val="0A0A0A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2" name="Shape 339">
              <a:extLst>
                <a:ext uri="{FF2B5EF4-FFF2-40B4-BE49-F238E27FC236}">
                  <a16:creationId xmlns:a16="http://schemas.microsoft.com/office/drawing/2014/main" id="{956D7F98-FF40-4808-AC8B-8415F03AB172}"/>
                </a:ext>
              </a:extLst>
            </p:cNvPr>
            <p:cNvSpPr/>
            <p:nvPr/>
          </p:nvSpPr>
          <p:spPr>
            <a:xfrm>
              <a:off x="8730511" y="2079544"/>
              <a:ext cx="28999" cy="32228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3" name="Shape 340">
              <a:extLst>
                <a:ext uri="{FF2B5EF4-FFF2-40B4-BE49-F238E27FC236}">
                  <a16:creationId xmlns:a16="http://schemas.microsoft.com/office/drawing/2014/main" id="{287E9D7C-AAB6-4449-97B4-AB417CDCBA98}"/>
                </a:ext>
              </a:extLst>
            </p:cNvPr>
            <p:cNvSpPr/>
            <p:nvPr/>
          </p:nvSpPr>
          <p:spPr>
            <a:xfrm>
              <a:off x="8736955" y="2089212"/>
              <a:ext cx="16111" cy="16115"/>
            </a:xfrm>
            <a:prstGeom prst="ellipse">
              <a:avLst/>
            </a:prstGeom>
            <a:solidFill>
              <a:srgbClr val="2C99B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4" name="Shape 341">
              <a:extLst>
                <a:ext uri="{FF2B5EF4-FFF2-40B4-BE49-F238E27FC236}">
                  <a16:creationId xmlns:a16="http://schemas.microsoft.com/office/drawing/2014/main" id="{E34795E7-8FD9-422E-9BD9-86B5BB3672FE}"/>
                </a:ext>
              </a:extLst>
            </p:cNvPr>
            <p:cNvSpPr/>
            <p:nvPr/>
          </p:nvSpPr>
          <p:spPr>
            <a:xfrm>
              <a:off x="8743399" y="2092436"/>
              <a:ext cx="3223" cy="6446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60000"/>
                  </a:moveTo>
                  <a:lnTo>
                    <a:pt x="120000" y="120000"/>
                  </a:lnTo>
                  <a:lnTo>
                    <a:pt x="0" y="60000"/>
                  </a:lnTo>
                  <a:lnTo>
                    <a:pt x="120000" y="0"/>
                  </a:lnTo>
                  <a:lnTo>
                    <a:pt x="120000" y="600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  <p:pic>
        <p:nvPicPr>
          <p:cNvPr id="15" name="Shape 344">
            <a:extLst>
              <a:ext uri="{FF2B5EF4-FFF2-40B4-BE49-F238E27FC236}">
                <a16:creationId xmlns:a16="http://schemas.microsoft.com/office/drawing/2014/main" id="{9249BC89-47AF-44FD-8221-518115A22E3B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t="2616" b="2617"/>
          <a:stretch/>
        </p:blipFill>
        <p:spPr>
          <a:xfrm>
            <a:off x="7979381" y="3239957"/>
            <a:ext cx="3144275" cy="19870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Picture 2" descr="https://images.unsplash.com/photo-1509803874385-db7c23652552?ixlib=rb-0.3.5&amp;ixid=eyJhcHBfaWQiOjEyMDd9&amp;s=8e284ad0c21a68c58d77d584d3cd8aa1&amp;dpr=1&amp;auto=format&amp;fit=crop&amp;w=1000&amp;q=80&amp;cs=tinysrgb">
            <a:extLst>
              <a:ext uri="{FF2B5EF4-FFF2-40B4-BE49-F238E27FC236}">
                <a16:creationId xmlns:a16="http://schemas.microsoft.com/office/drawing/2014/main" id="{7D4CB8EF-3BD4-4202-8739-D7FE2BBE2C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9381" y="3238595"/>
            <a:ext cx="3144275" cy="2031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153BE48C-ADCF-48D3-B287-064CAC6176B6}"/>
              </a:ext>
            </a:extLst>
          </p:cNvPr>
          <p:cNvSpPr txBox="1">
            <a:spLocks/>
          </p:cNvSpPr>
          <p:nvPr/>
        </p:nvSpPr>
        <p:spPr>
          <a:xfrm>
            <a:off x="838200" y="1100658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UY" sz="6000" b="1"/>
              <a:t>DEMO</a:t>
            </a:r>
            <a:endParaRPr lang="en-US" sz="6000" b="1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D5A6447-226E-47B6-BA6C-9CBA89DF1D86}"/>
              </a:ext>
            </a:extLst>
          </p:cNvPr>
          <p:cNvSpPr/>
          <p:nvPr/>
        </p:nvSpPr>
        <p:spPr>
          <a:xfrm>
            <a:off x="565355" y="3256949"/>
            <a:ext cx="1182329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200" dirty="0"/>
              <a:t>&gt; Generate a template.</a:t>
            </a:r>
          </a:p>
          <a:p>
            <a:r>
              <a:rPr lang="es-UY" sz="4200" dirty="0"/>
              <a:t>&gt; </a:t>
            </a:r>
            <a:r>
              <a:rPr lang="en-US" sz="4200" dirty="0"/>
              <a:t>Deploy to Azure.</a:t>
            </a:r>
          </a:p>
        </p:txBody>
      </p:sp>
    </p:spTree>
    <p:extLst>
      <p:ext uri="{BB962C8B-B14F-4D97-AF65-F5344CB8AC3E}">
        <p14:creationId xmlns:p14="http://schemas.microsoft.com/office/powerpoint/2010/main" val="35236007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F216F-79B5-4641-991D-12451BDBE5D8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UY" sz="6000" b="1" dirty="0"/>
              <a:t>Azure Automation and </a:t>
            </a:r>
          </a:p>
          <a:p>
            <a:r>
              <a:rPr lang="es-UY" sz="6000" b="1" dirty="0"/>
              <a:t>PowerShell DSC</a:t>
            </a:r>
            <a:endParaRPr lang="en-US" sz="60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F4C7DFF-84C0-477D-BE3E-0E313BE49E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1" r="1578" b="-2"/>
          <a:stretch/>
        </p:blipFill>
        <p:spPr>
          <a:xfrm>
            <a:off x="8688388" y="3372567"/>
            <a:ext cx="2304216" cy="2353203"/>
          </a:xfrm>
          <a:prstGeom prst="rect">
            <a:avLst/>
          </a:prstGeom>
          <a:effectLst/>
        </p:spPr>
      </p:pic>
      <p:pic>
        <p:nvPicPr>
          <p:cNvPr id="4" name="Picture 2" descr="Image result for azure automation logo">
            <a:extLst>
              <a:ext uri="{FF2B5EF4-FFF2-40B4-BE49-F238E27FC236}">
                <a16:creationId xmlns:a16="http://schemas.microsoft.com/office/drawing/2014/main" id="{36FD85BF-41CF-4361-A109-75A83BF800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5765" y="3437841"/>
            <a:ext cx="2222653" cy="2222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50158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1ECFD0A-0B56-4113-B7E6-195A38CA1CCA}"/>
              </a:ext>
            </a:extLst>
          </p:cNvPr>
          <p:cNvSpPr/>
          <p:nvPr/>
        </p:nvSpPr>
        <p:spPr>
          <a:xfrm>
            <a:off x="506643" y="1009171"/>
            <a:ext cx="11178713" cy="48193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4200" dirty="0"/>
              <a:t>&gt; A way to automate the manual, long running, frequently repeated tasks.</a:t>
            </a:r>
          </a:p>
          <a:p>
            <a:pPr>
              <a:lnSpc>
                <a:spcPct val="150000"/>
              </a:lnSpc>
            </a:pPr>
            <a:r>
              <a:rPr lang="es-UY" sz="4200" dirty="0"/>
              <a:t>&gt; </a:t>
            </a:r>
            <a:r>
              <a:rPr lang="en-US" sz="4200" dirty="0"/>
              <a:t>Automatically</a:t>
            </a:r>
            <a:r>
              <a:rPr lang="es-UY" sz="4200" dirty="0"/>
              <a:t> </a:t>
            </a:r>
            <a:r>
              <a:rPr lang="en-US" sz="4200" dirty="0"/>
              <a:t>performed</a:t>
            </a:r>
            <a:r>
              <a:rPr lang="es-UY" sz="4200" dirty="0"/>
              <a:t> at regular </a:t>
            </a:r>
            <a:r>
              <a:rPr lang="en-US" sz="4200" dirty="0"/>
              <a:t>intervals.</a:t>
            </a:r>
          </a:p>
          <a:p>
            <a:pPr>
              <a:lnSpc>
                <a:spcPct val="150000"/>
              </a:lnSpc>
            </a:pPr>
            <a:r>
              <a:rPr lang="en-US" sz="4200" dirty="0"/>
              <a:t>&gt; Runbooks + PowerShell DSC.</a:t>
            </a:r>
          </a:p>
        </p:txBody>
      </p:sp>
    </p:spTree>
    <p:extLst>
      <p:ext uri="{BB962C8B-B14F-4D97-AF65-F5344CB8AC3E}">
        <p14:creationId xmlns:p14="http://schemas.microsoft.com/office/powerpoint/2010/main" val="32664372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UY" sz="6000" b="1" dirty="0"/>
              <a:t>Infrastructure as Code</a:t>
            </a:r>
            <a:endParaRPr lang="en-US" sz="6000" b="1" dirty="0"/>
          </a:p>
        </p:txBody>
      </p:sp>
    </p:spTree>
    <p:extLst>
      <p:ext uri="{BB962C8B-B14F-4D97-AF65-F5344CB8AC3E}">
        <p14:creationId xmlns:p14="http://schemas.microsoft.com/office/powerpoint/2010/main" val="39421637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40AB04E-B21D-4F30-87F2-AA86242FED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80" y="138660"/>
            <a:ext cx="12142030" cy="6071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7179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CE3C89FF-0B71-424D-967A-DD11B478DD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2570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ontent Placeholder 1">
            <a:extLst>
              <a:ext uri="{FF2B5EF4-FFF2-40B4-BE49-F238E27FC236}">
                <a16:creationId xmlns:a16="http://schemas.microsoft.com/office/drawing/2014/main" id="{A331CCD7-97A5-4D6F-816A-D94500BBEAE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62789625"/>
              </p:ext>
            </p:extLst>
          </p:nvPr>
        </p:nvGraphicFramePr>
        <p:xfrm>
          <a:off x="388483" y="1067238"/>
          <a:ext cx="11415034" cy="47235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39109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2">
            <a:extLst>
              <a:ext uri="{FF2B5EF4-FFF2-40B4-BE49-F238E27FC236}">
                <a16:creationId xmlns:a16="http://schemas.microsoft.com/office/drawing/2014/main" id="{DDDCB29C-061D-4CFA-B1F9-E45C957B3F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055" y="0"/>
            <a:ext cx="10837889" cy="6244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1978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284">
            <a:extLst>
              <a:ext uri="{FF2B5EF4-FFF2-40B4-BE49-F238E27FC236}">
                <a16:creationId xmlns:a16="http://schemas.microsoft.com/office/drawing/2014/main" id="{321FB5F9-12DF-4E16-AB05-7CBD4E898386}"/>
              </a:ext>
            </a:extLst>
          </p:cNvPr>
          <p:cNvSpPr txBox="1"/>
          <p:nvPr/>
        </p:nvSpPr>
        <p:spPr>
          <a:xfrm>
            <a:off x="1397884" y="3637628"/>
            <a:ext cx="4675437" cy="909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4400" b="1" dirty="0">
                <a:ea typeface="Nunito"/>
                <a:cs typeface="Nunito"/>
                <a:sym typeface="Nunito"/>
              </a:rPr>
              <a:t>* Try</a:t>
            </a:r>
            <a:endParaRPr sz="4400" b="1" dirty="0">
              <a:ea typeface="Nunito"/>
              <a:cs typeface="Nunito"/>
              <a:sym typeface="Nunito"/>
            </a:endParaRPr>
          </a:p>
        </p:txBody>
      </p:sp>
      <p:sp>
        <p:nvSpPr>
          <p:cNvPr id="5" name="Shape 286">
            <a:extLst>
              <a:ext uri="{FF2B5EF4-FFF2-40B4-BE49-F238E27FC236}">
                <a16:creationId xmlns:a16="http://schemas.microsoft.com/office/drawing/2014/main" id="{530E94A4-706F-4B4B-927F-FF17C6CEC318}"/>
              </a:ext>
            </a:extLst>
          </p:cNvPr>
          <p:cNvSpPr txBox="1"/>
          <p:nvPr/>
        </p:nvSpPr>
        <p:spPr>
          <a:xfrm>
            <a:off x="1382769" y="4581025"/>
            <a:ext cx="4675437" cy="9096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s-UY" sz="4400" b="1" dirty="0">
                <a:ea typeface="Nunito"/>
                <a:cs typeface="Nunito"/>
                <a:sym typeface="Nunito"/>
              </a:rPr>
              <a:t>* Community</a:t>
            </a:r>
            <a:endParaRPr sz="4400" b="1" dirty="0">
              <a:ea typeface="Nunito"/>
              <a:cs typeface="Nunito"/>
              <a:sym typeface="Nunito"/>
            </a:endParaRPr>
          </a:p>
        </p:txBody>
      </p:sp>
      <p:sp>
        <p:nvSpPr>
          <p:cNvPr id="6" name="Shape 288">
            <a:extLst>
              <a:ext uri="{FF2B5EF4-FFF2-40B4-BE49-F238E27FC236}">
                <a16:creationId xmlns:a16="http://schemas.microsoft.com/office/drawing/2014/main" id="{258BC11C-EBDD-4FC8-8A54-FC3C07BC22AF}"/>
              </a:ext>
            </a:extLst>
          </p:cNvPr>
          <p:cNvSpPr txBox="1"/>
          <p:nvPr/>
        </p:nvSpPr>
        <p:spPr>
          <a:xfrm>
            <a:off x="1397886" y="1171564"/>
            <a:ext cx="4675439" cy="909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 dirty="0">
                <a:ea typeface="Nunito"/>
                <a:cs typeface="Nunito"/>
                <a:sym typeface="Nunito"/>
              </a:rPr>
              <a:t>Next steps:</a:t>
            </a:r>
            <a:endParaRPr sz="6000" b="1" dirty="0">
              <a:ea typeface="Nunito"/>
              <a:cs typeface="Nunito"/>
              <a:sym typeface="Nunito"/>
            </a:endParaRPr>
          </a:p>
        </p:txBody>
      </p:sp>
      <p:sp>
        <p:nvSpPr>
          <p:cNvPr id="7" name="Shape 292">
            <a:extLst>
              <a:ext uri="{FF2B5EF4-FFF2-40B4-BE49-F238E27FC236}">
                <a16:creationId xmlns:a16="http://schemas.microsoft.com/office/drawing/2014/main" id="{B56C2BE3-E128-46C0-9C4E-BD9E5D24E6DE}"/>
              </a:ext>
            </a:extLst>
          </p:cNvPr>
          <p:cNvSpPr txBox="1"/>
          <p:nvPr/>
        </p:nvSpPr>
        <p:spPr>
          <a:xfrm>
            <a:off x="1397884" y="2691975"/>
            <a:ext cx="4675439" cy="909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4400" b="1" dirty="0">
                <a:ea typeface="Nunito"/>
                <a:cs typeface="Nunito"/>
                <a:sym typeface="Nunito"/>
              </a:rPr>
              <a:t>* Search</a:t>
            </a:r>
            <a:endParaRPr sz="4400" b="1" dirty="0">
              <a:ea typeface="Nunito"/>
              <a:cs typeface="Nunito"/>
              <a:sym typeface="Nunito"/>
            </a:endParaRPr>
          </a:p>
        </p:txBody>
      </p:sp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6CBA118D-6448-48F1-8DD5-A1372BD73F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6476" y="182112"/>
            <a:ext cx="5714286" cy="57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97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UY" dirty="0"/>
              <a:t>Gracias!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UY" dirty="0"/>
              <a:t>https://log.victorsilva.com.uy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UY" dirty="0"/>
              <a:t>@vmsilvamolina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s-UY" dirty="0"/>
              <a:t>vmsilvamolina@Gmail.com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UY" dirty="0"/>
              <a:t>Victor Silva</a:t>
            </a:r>
            <a:endParaRPr lang="en-US" dirty="0"/>
          </a:p>
        </p:txBody>
      </p:sp>
      <p:pic>
        <p:nvPicPr>
          <p:cNvPr id="3" name="Picture 2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D19C8E74-6FA0-48E8-B581-2304BDA69B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5568" y="0"/>
            <a:ext cx="5956432" cy="3350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919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888BAD7-CFE3-4DDA-9A99-5F81784B87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283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1212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65290D3E-3D1A-4CBC-8179-5328CAB86DEC}"/>
              </a:ext>
            </a:extLst>
          </p:cNvPr>
          <p:cNvGrpSpPr/>
          <p:nvPr/>
        </p:nvGrpSpPr>
        <p:grpSpPr>
          <a:xfrm>
            <a:off x="2986087" y="1190852"/>
            <a:ext cx="6189591" cy="3813328"/>
            <a:chOff x="3381984" y="1699278"/>
            <a:chExt cx="5833478" cy="3813328"/>
          </a:xfrm>
        </p:grpSpPr>
        <p:sp>
          <p:nvSpPr>
            <p:cNvPr id="5" name="Shape 284">
              <a:extLst>
                <a:ext uri="{FF2B5EF4-FFF2-40B4-BE49-F238E27FC236}">
                  <a16:creationId xmlns:a16="http://schemas.microsoft.com/office/drawing/2014/main" id="{2B6C6614-17E4-437E-9EC1-5529922D7E9D}"/>
                </a:ext>
              </a:extLst>
            </p:cNvPr>
            <p:cNvSpPr txBox="1"/>
            <p:nvPr/>
          </p:nvSpPr>
          <p:spPr>
            <a:xfrm>
              <a:off x="4809020" y="3614566"/>
              <a:ext cx="4406440" cy="90967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lvl="0"/>
              <a:r>
                <a:rPr lang="en-US" sz="6000" b="1" dirty="0">
                  <a:ea typeface="Nunito"/>
                  <a:cs typeface="Nunito"/>
                  <a:sym typeface="Nunito"/>
                </a:rPr>
                <a:t>Extensibility</a:t>
              </a:r>
              <a:endParaRPr sz="6000" b="1" dirty="0">
                <a:ea typeface="Nunito"/>
                <a:cs typeface="Nunito"/>
                <a:sym typeface="Nunito"/>
              </a:endParaRPr>
            </a:p>
          </p:txBody>
        </p:sp>
        <p:sp>
          <p:nvSpPr>
            <p:cNvPr id="6" name="Shape 286">
              <a:extLst>
                <a:ext uri="{FF2B5EF4-FFF2-40B4-BE49-F238E27FC236}">
                  <a16:creationId xmlns:a16="http://schemas.microsoft.com/office/drawing/2014/main" id="{4BE49AE4-65EF-4887-B80D-2D7878167DE1}"/>
                </a:ext>
              </a:extLst>
            </p:cNvPr>
            <p:cNvSpPr txBox="1"/>
            <p:nvPr/>
          </p:nvSpPr>
          <p:spPr>
            <a:xfrm>
              <a:off x="4794775" y="4602933"/>
              <a:ext cx="4406440" cy="90967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lvl="0"/>
              <a:r>
                <a:rPr lang="en-US" sz="6000" b="1" dirty="0">
                  <a:ea typeface="Nunito"/>
                  <a:cs typeface="Nunito"/>
                  <a:sym typeface="Nunito"/>
                </a:rPr>
                <a:t>Reusability</a:t>
              </a:r>
              <a:endParaRPr sz="6000" b="1" dirty="0">
                <a:ea typeface="Nunito"/>
                <a:cs typeface="Nunito"/>
                <a:sym typeface="Nunito"/>
              </a:endParaRPr>
            </a:p>
          </p:txBody>
        </p:sp>
        <p:sp>
          <p:nvSpPr>
            <p:cNvPr id="7" name="Shape 288">
              <a:extLst>
                <a:ext uri="{FF2B5EF4-FFF2-40B4-BE49-F238E27FC236}">
                  <a16:creationId xmlns:a16="http://schemas.microsoft.com/office/drawing/2014/main" id="{6093F428-1899-4B23-B169-F83C42E3B396}"/>
                </a:ext>
              </a:extLst>
            </p:cNvPr>
            <p:cNvSpPr txBox="1"/>
            <p:nvPr/>
          </p:nvSpPr>
          <p:spPr>
            <a:xfrm>
              <a:off x="4809020" y="1699278"/>
              <a:ext cx="4406442" cy="9096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0" b="1" dirty="0">
                  <a:ea typeface="Nunito"/>
                  <a:cs typeface="Nunito"/>
                  <a:sym typeface="Nunito"/>
                </a:rPr>
                <a:t>Consistency</a:t>
              </a:r>
              <a:endParaRPr sz="6000" b="1" dirty="0">
                <a:ea typeface="Nunito"/>
                <a:cs typeface="Nunito"/>
                <a:sym typeface="Nunito"/>
              </a:endParaRPr>
            </a:p>
          </p:txBody>
        </p:sp>
        <p:sp>
          <p:nvSpPr>
            <p:cNvPr id="8" name="Shape 292">
              <a:extLst>
                <a:ext uri="{FF2B5EF4-FFF2-40B4-BE49-F238E27FC236}">
                  <a16:creationId xmlns:a16="http://schemas.microsoft.com/office/drawing/2014/main" id="{08236811-3AA6-4B44-8574-CC3FC3E7BEEB}"/>
                </a:ext>
              </a:extLst>
            </p:cNvPr>
            <p:cNvSpPr txBox="1"/>
            <p:nvPr/>
          </p:nvSpPr>
          <p:spPr>
            <a:xfrm>
              <a:off x="4809020" y="2608953"/>
              <a:ext cx="4406442" cy="90967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lvl="0"/>
              <a:r>
                <a:rPr lang="en-US" sz="6000" b="1" dirty="0">
                  <a:ea typeface="Nunito"/>
                  <a:cs typeface="Nunito"/>
                  <a:sym typeface="Nunito"/>
                </a:rPr>
                <a:t>Accelerating</a:t>
              </a:r>
              <a:endParaRPr sz="6000" b="1" dirty="0">
                <a:ea typeface="Nunito"/>
                <a:cs typeface="Nunito"/>
                <a:sym typeface="Nunito"/>
              </a:endParaRPr>
            </a:p>
          </p:txBody>
        </p:sp>
        <p:sp>
          <p:nvSpPr>
            <p:cNvPr id="9" name="Shape 295">
              <a:extLst>
                <a:ext uri="{FF2B5EF4-FFF2-40B4-BE49-F238E27FC236}">
                  <a16:creationId xmlns:a16="http://schemas.microsoft.com/office/drawing/2014/main" id="{657619E7-8A95-4063-A57C-AF5801BBC656}"/>
                </a:ext>
              </a:extLst>
            </p:cNvPr>
            <p:cNvSpPr/>
            <p:nvPr/>
          </p:nvSpPr>
          <p:spPr>
            <a:xfrm>
              <a:off x="3381984" y="2744538"/>
              <a:ext cx="725556" cy="63850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8227" y="110255"/>
                  </a:moveTo>
                  <a:lnTo>
                    <a:pt x="52294" y="71566"/>
                  </a:lnTo>
                  <a:lnTo>
                    <a:pt x="109194" y="14666"/>
                  </a:lnTo>
                  <a:cubicBezTo>
                    <a:pt x="109194" y="14666"/>
                    <a:pt x="68227" y="110255"/>
                    <a:pt x="68227" y="110255"/>
                  </a:cubicBezTo>
                  <a:close/>
                  <a:moveTo>
                    <a:pt x="9750" y="51777"/>
                  </a:moveTo>
                  <a:lnTo>
                    <a:pt x="105333" y="10805"/>
                  </a:lnTo>
                  <a:lnTo>
                    <a:pt x="48438" y="67705"/>
                  </a:lnTo>
                  <a:cubicBezTo>
                    <a:pt x="48438" y="67705"/>
                    <a:pt x="9750" y="51777"/>
                    <a:pt x="9750" y="51777"/>
                  </a:cubicBezTo>
                  <a:close/>
                  <a:moveTo>
                    <a:pt x="120000" y="2727"/>
                  </a:moveTo>
                  <a:cubicBezTo>
                    <a:pt x="120000" y="1222"/>
                    <a:pt x="118777" y="0"/>
                    <a:pt x="117272" y="0"/>
                  </a:cubicBezTo>
                  <a:cubicBezTo>
                    <a:pt x="116855" y="0"/>
                    <a:pt x="116466" y="111"/>
                    <a:pt x="116111" y="288"/>
                  </a:cubicBezTo>
                  <a:lnTo>
                    <a:pt x="116100" y="266"/>
                  </a:lnTo>
                  <a:lnTo>
                    <a:pt x="1677" y="49305"/>
                  </a:lnTo>
                  <a:cubicBezTo>
                    <a:pt x="1672" y="49305"/>
                    <a:pt x="1661" y="49311"/>
                    <a:pt x="1650" y="49316"/>
                  </a:cubicBezTo>
                  <a:lnTo>
                    <a:pt x="1555" y="49361"/>
                  </a:lnTo>
                  <a:lnTo>
                    <a:pt x="1561" y="49372"/>
                  </a:lnTo>
                  <a:cubicBezTo>
                    <a:pt x="644" y="49816"/>
                    <a:pt x="0" y="50733"/>
                    <a:pt x="0" y="51816"/>
                  </a:cubicBezTo>
                  <a:cubicBezTo>
                    <a:pt x="0" y="53055"/>
                    <a:pt x="838" y="54061"/>
                    <a:pt x="1972" y="54394"/>
                  </a:cubicBezTo>
                  <a:lnTo>
                    <a:pt x="1961" y="54438"/>
                  </a:lnTo>
                  <a:lnTo>
                    <a:pt x="47011" y="72988"/>
                  </a:lnTo>
                  <a:lnTo>
                    <a:pt x="65561" y="118044"/>
                  </a:lnTo>
                  <a:lnTo>
                    <a:pt x="65605" y="118027"/>
                  </a:lnTo>
                  <a:cubicBezTo>
                    <a:pt x="65938" y="119161"/>
                    <a:pt x="66944" y="120000"/>
                    <a:pt x="68183" y="120000"/>
                  </a:cubicBezTo>
                  <a:cubicBezTo>
                    <a:pt x="69266" y="120000"/>
                    <a:pt x="70188" y="119355"/>
                    <a:pt x="70627" y="118438"/>
                  </a:cubicBezTo>
                  <a:lnTo>
                    <a:pt x="70644" y="118444"/>
                  </a:lnTo>
                  <a:lnTo>
                    <a:pt x="70683" y="118350"/>
                  </a:lnTo>
                  <a:cubicBezTo>
                    <a:pt x="70688" y="118338"/>
                    <a:pt x="70694" y="118333"/>
                    <a:pt x="70694" y="118322"/>
                  </a:cubicBezTo>
                  <a:lnTo>
                    <a:pt x="119738" y="3900"/>
                  </a:lnTo>
                  <a:lnTo>
                    <a:pt x="119705" y="3883"/>
                  </a:lnTo>
                  <a:cubicBezTo>
                    <a:pt x="119877" y="3533"/>
                    <a:pt x="120000" y="3150"/>
                    <a:pt x="120000" y="2727"/>
                  </a:cubicBezTo>
                  <a:moveTo>
                    <a:pt x="43638" y="90000"/>
                  </a:moveTo>
                  <a:cubicBezTo>
                    <a:pt x="42883" y="90000"/>
                    <a:pt x="42200" y="90305"/>
                    <a:pt x="41705" y="90800"/>
                  </a:cubicBezTo>
                  <a:lnTo>
                    <a:pt x="33527" y="98983"/>
                  </a:lnTo>
                  <a:cubicBezTo>
                    <a:pt x="33033" y="99472"/>
                    <a:pt x="32727" y="100161"/>
                    <a:pt x="32727" y="100911"/>
                  </a:cubicBezTo>
                  <a:cubicBezTo>
                    <a:pt x="32727" y="102416"/>
                    <a:pt x="33950" y="103638"/>
                    <a:pt x="35455" y="103638"/>
                  </a:cubicBezTo>
                  <a:cubicBezTo>
                    <a:pt x="36205" y="103638"/>
                    <a:pt x="36888" y="103333"/>
                    <a:pt x="37383" y="102838"/>
                  </a:cubicBezTo>
                  <a:lnTo>
                    <a:pt x="45566" y="94655"/>
                  </a:lnTo>
                  <a:cubicBezTo>
                    <a:pt x="46061" y="94166"/>
                    <a:pt x="46361" y="93483"/>
                    <a:pt x="46361" y="92727"/>
                  </a:cubicBezTo>
                  <a:cubicBezTo>
                    <a:pt x="46361" y="91222"/>
                    <a:pt x="45144" y="90000"/>
                    <a:pt x="43638" y="90000"/>
                  </a:cubicBezTo>
                  <a:moveTo>
                    <a:pt x="43638" y="79094"/>
                  </a:moveTo>
                  <a:cubicBezTo>
                    <a:pt x="43638" y="77588"/>
                    <a:pt x="42416" y="76361"/>
                    <a:pt x="40911" y="76361"/>
                  </a:cubicBezTo>
                  <a:cubicBezTo>
                    <a:pt x="40155" y="76361"/>
                    <a:pt x="39472" y="76672"/>
                    <a:pt x="38983" y="77161"/>
                  </a:cubicBezTo>
                  <a:lnTo>
                    <a:pt x="11705" y="104433"/>
                  </a:lnTo>
                  <a:cubicBezTo>
                    <a:pt x="11216" y="104933"/>
                    <a:pt x="10911" y="105616"/>
                    <a:pt x="10911" y="106361"/>
                  </a:cubicBezTo>
                  <a:cubicBezTo>
                    <a:pt x="10911" y="107872"/>
                    <a:pt x="12133" y="109088"/>
                    <a:pt x="13638" y="109088"/>
                  </a:cubicBezTo>
                  <a:cubicBezTo>
                    <a:pt x="14388" y="109088"/>
                    <a:pt x="15072" y="108788"/>
                    <a:pt x="15566" y="108294"/>
                  </a:cubicBezTo>
                  <a:lnTo>
                    <a:pt x="42838" y="81016"/>
                  </a:lnTo>
                  <a:cubicBezTo>
                    <a:pt x="43333" y="80527"/>
                    <a:pt x="43638" y="79844"/>
                    <a:pt x="43638" y="79094"/>
                  </a:cubicBezTo>
                  <a:moveTo>
                    <a:pt x="26472" y="81016"/>
                  </a:moveTo>
                  <a:lnTo>
                    <a:pt x="29200" y="78294"/>
                  </a:lnTo>
                  <a:cubicBezTo>
                    <a:pt x="29694" y="77800"/>
                    <a:pt x="30000" y="77116"/>
                    <a:pt x="30000" y="76361"/>
                  </a:cubicBezTo>
                  <a:cubicBezTo>
                    <a:pt x="30000" y="74861"/>
                    <a:pt x="28777" y="73638"/>
                    <a:pt x="27272" y="73638"/>
                  </a:cubicBezTo>
                  <a:cubicBezTo>
                    <a:pt x="26522" y="73638"/>
                    <a:pt x="25838" y="73944"/>
                    <a:pt x="25344" y="74433"/>
                  </a:cubicBezTo>
                  <a:lnTo>
                    <a:pt x="22616" y="77161"/>
                  </a:lnTo>
                  <a:cubicBezTo>
                    <a:pt x="22122" y="77661"/>
                    <a:pt x="21816" y="78338"/>
                    <a:pt x="21816" y="79094"/>
                  </a:cubicBezTo>
                  <a:cubicBezTo>
                    <a:pt x="21816" y="80594"/>
                    <a:pt x="23038" y="81816"/>
                    <a:pt x="24544" y="81816"/>
                  </a:cubicBezTo>
                  <a:cubicBezTo>
                    <a:pt x="25300" y="81816"/>
                    <a:pt x="25977" y="81516"/>
                    <a:pt x="26472" y="81016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38075" tIns="38075" rIns="38075" bIns="380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999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0" name="Shape 296">
              <a:extLst>
                <a:ext uri="{FF2B5EF4-FFF2-40B4-BE49-F238E27FC236}">
                  <a16:creationId xmlns:a16="http://schemas.microsoft.com/office/drawing/2014/main" id="{22138997-2AD2-49FD-9081-F403D0E58AC5}"/>
                </a:ext>
              </a:extLst>
            </p:cNvPr>
            <p:cNvSpPr/>
            <p:nvPr/>
          </p:nvSpPr>
          <p:spPr>
            <a:xfrm>
              <a:off x="3396229" y="3779162"/>
              <a:ext cx="725556" cy="580482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5455" y="69000"/>
                  </a:moveTo>
                  <a:cubicBezTo>
                    <a:pt x="90933" y="69000"/>
                    <a:pt x="87272" y="64966"/>
                    <a:pt x="87272" y="60000"/>
                  </a:cubicBezTo>
                  <a:cubicBezTo>
                    <a:pt x="87272" y="55033"/>
                    <a:pt x="90933" y="51000"/>
                    <a:pt x="95455" y="51000"/>
                  </a:cubicBezTo>
                  <a:cubicBezTo>
                    <a:pt x="99972" y="51000"/>
                    <a:pt x="103638" y="55033"/>
                    <a:pt x="103638" y="60000"/>
                  </a:cubicBezTo>
                  <a:cubicBezTo>
                    <a:pt x="103638" y="64966"/>
                    <a:pt x="99972" y="69000"/>
                    <a:pt x="95455" y="69000"/>
                  </a:cubicBezTo>
                  <a:moveTo>
                    <a:pt x="117272" y="57000"/>
                  </a:moveTo>
                  <a:lnTo>
                    <a:pt x="108816" y="57000"/>
                  </a:lnTo>
                  <a:cubicBezTo>
                    <a:pt x="107555" y="50155"/>
                    <a:pt x="102050" y="45000"/>
                    <a:pt x="95455" y="45000"/>
                  </a:cubicBezTo>
                  <a:cubicBezTo>
                    <a:pt x="88855" y="45000"/>
                    <a:pt x="83355" y="50155"/>
                    <a:pt x="82094" y="57000"/>
                  </a:cubicBezTo>
                  <a:lnTo>
                    <a:pt x="2727" y="57000"/>
                  </a:lnTo>
                  <a:cubicBezTo>
                    <a:pt x="1222" y="57000"/>
                    <a:pt x="0" y="58344"/>
                    <a:pt x="0" y="60000"/>
                  </a:cubicBezTo>
                  <a:cubicBezTo>
                    <a:pt x="0" y="61655"/>
                    <a:pt x="1222" y="63000"/>
                    <a:pt x="2727" y="63000"/>
                  </a:cubicBezTo>
                  <a:lnTo>
                    <a:pt x="82094" y="63000"/>
                  </a:lnTo>
                  <a:cubicBezTo>
                    <a:pt x="83355" y="69844"/>
                    <a:pt x="88855" y="75000"/>
                    <a:pt x="95455" y="75000"/>
                  </a:cubicBezTo>
                  <a:cubicBezTo>
                    <a:pt x="102050" y="75000"/>
                    <a:pt x="107555" y="69844"/>
                    <a:pt x="108816" y="63000"/>
                  </a:cubicBezTo>
                  <a:lnTo>
                    <a:pt x="117272" y="63000"/>
                  </a:lnTo>
                  <a:cubicBezTo>
                    <a:pt x="118777" y="63000"/>
                    <a:pt x="120000" y="61655"/>
                    <a:pt x="120000" y="60000"/>
                  </a:cubicBezTo>
                  <a:cubicBezTo>
                    <a:pt x="120000" y="58344"/>
                    <a:pt x="118777" y="57000"/>
                    <a:pt x="117272" y="57000"/>
                  </a:cubicBezTo>
                  <a:moveTo>
                    <a:pt x="30000" y="6000"/>
                  </a:moveTo>
                  <a:cubicBezTo>
                    <a:pt x="34522" y="6000"/>
                    <a:pt x="38183" y="10033"/>
                    <a:pt x="38183" y="15000"/>
                  </a:cubicBezTo>
                  <a:cubicBezTo>
                    <a:pt x="38183" y="19972"/>
                    <a:pt x="34522" y="24000"/>
                    <a:pt x="30000" y="24000"/>
                  </a:cubicBezTo>
                  <a:cubicBezTo>
                    <a:pt x="25477" y="24000"/>
                    <a:pt x="21816" y="19972"/>
                    <a:pt x="21816" y="15000"/>
                  </a:cubicBezTo>
                  <a:cubicBezTo>
                    <a:pt x="21816" y="10033"/>
                    <a:pt x="25477" y="6000"/>
                    <a:pt x="30000" y="6000"/>
                  </a:cubicBezTo>
                  <a:moveTo>
                    <a:pt x="2727" y="18000"/>
                  </a:moveTo>
                  <a:lnTo>
                    <a:pt x="16638" y="18000"/>
                  </a:lnTo>
                  <a:cubicBezTo>
                    <a:pt x="17900" y="24844"/>
                    <a:pt x="23405" y="30000"/>
                    <a:pt x="30000" y="30000"/>
                  </a:cubicBezTo>
                  <a:cubicBezTo>
                    <a:pt x="36594" y="30000"/>
                    <a:pt x="42100" y="24844"/>
                    <a:pt x="43361" y="18000"/>
                  </a:cubicBezTo>
                  <a:lnTo>
                    <a:pt x="117272" y="18000"/>
                  </a:lnTo>
                  <a:cubicBezTo>
                    <a:pt x="118777" y="18000"/>
                    <a:pt x="120000" y="16661"/>
                    <a:pt x="120000" y="15000"/>
                  </a:cubicBezTo>
                  <a:cubicBezTo>
                    <a:pt x="120000" y="13344"/>
                    <a:pt x="118777" y="12000"/>
                    <a:pt x="117272" y="12000"/>
                  </a:cubicBezTo>
                  <a:lnTo>
                    <a:pt x="43361" y="12000"/>
                  </a:lnTo>
                  <a:cubicBezTo>
                    <a:pt x="42100" y="5155"/>
                    <a:pt x="36594" y="0"/>
                    <a:pt x="30000" y="0"/>
                  </a:cubicBezTo>
                  <a:cubicBezTo>
                    <a:pt x="23405" y="0"/>
                    <a:pt x="17900" y="5155"/>
                    <a:pt x="16638" y="12000"/>
                  </a:cubicBezTo>
                  <a:lnTo>
                    <a:pt x="2727" y="12000"/>
                  </a:lnTo>
                  <a:cubicBezTo>
                    <a:pt x="1222" y="12000"/>
                    <a:pt x="0" y="13344"/>
                    <a:pt x="0" y="15000"/>
                  </a:cubicBezTo>
                  <a:cubicBezTo>
                    <a:pt x="0" y="16661"/>
                    <a:pt x="1222" y="18000"/>
                    <a:pt x="2727" y="18000"/>
                  </a:cubicBezTo>
                  <a:moveTo>
                    <a:pt x="51816" y="113994"/>
                  </a:moveTo>
                  <a:cubicBezTo>
                    <a:pt x="47300" y="113994"/>
                    <a:pt x="43638" y="109966"/>
                    <a:pt x="43638" y="104994"/>
                  </a:cubicBezTo>
                  <a:cubicBezTo>
                    <a:pt x="43638" y="100027"/>
                    <a:pt x="47300" y="95994"/>
                    <a:pt x="51816" y="95994"/>
                  </a:cubicBezTo>
                  <a:cubicBezTo>
                    <a:pt x="56338" y="95994"/>
                    <a:pt x="60000" y="100027"/>
                    <a:pt x="60000" y="104994"/>
                  </a:cubicBezTo>
                  <a:cubicBezTo>
                    <a:pt x="60000" y="109966"/>
                    <a:pt x="56338" y="113994"/>
                    <a:pt x="51816" y="113994"/>
                  </a:cubicBezTo>
                  <a:moveTo>
                    <a:pt x="117272" y="101994"/>
                  </a:moveTo>
                  <a:lnTo>
                    <a:pt x="65177" y="101994"/>
                  </a:lnTo>
                  <a:cubicBezTo>
                    <a:pt x="63916" y="95150"/>
                    <a:pt x="58416" y="89994"/>
                    <a:pt x="51816" y="89994"/>
                  </a:cubicBezTo>
                  <a:cubicBezTo>
                    <a:pt x="45222" y="89994"/>
                    <a:pt x="39722" y="95150"/>
                    <a:pt x="38455" y="101994"/>
                  </a:cubicBezTo>
                  <a:lnTo>
                    <a:pt x="2727" y="101994"/>
                  </a:lnTo>
                  <a:cubicBezTo>
                    <a:pt x="1222" y="101994"/>
                    <a:pt x="0" y="103338"/>
                    <a:pt x="0" y="104994"/>
                  </a:cubicBezTo>
                  <a:cubicBezTo>
                    <a:pt x="0" y="106655"/>
                    <a:pt x="1222" y="107994"/>
                    <a:pt x="2727" y="107994"/>
                  </a:cubicBezTo>
                  <a:lnTo>
                    <a:pt x="38455" y="107994"/>
                  </a:lnTo>
                  <a:cubicBezTo>
                    <a:pt x="39722" y="114844"/>
                    <a:pt x="45222" y="120000"/>
                    <a:pt x="51816" y="120000"/>
                  </a:cubicBezTo>
                  <a:cubicBezTo>
                    <a:pt x="58416" y="120000"/>
                    <a:pt x="63916" y="114844"/>
                    <a:pt x="65177" y="107994"/>
                  </a:cubicBezTo>
                  <a:lnTo>
                    <a:pt x="117272" y="107994"/>
                  </a:lnTo>
                  <a:cubicBezTo>
                    <a:pt x="118777" y="107994"/>
                    <a:pt x="120000" y="106655"/>
                    <a:pt x="120000" y="104994"/>
                  </a:cubicBezTo>
                  <a:cubicBezTo>
                    <a:pt x="120000" y="103338"/>
                    <a:pt x="118777" y="101994"/>
                    <a:pt x="117272" y="10199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38075" tIns="38075" rIns="38075" bIns="380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999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1" name="Shape 297">
              <a:extLst>
                <a:ext uri="{FF2B5EF4-FFF2-40B4-BE49-F238E27FC236}">
                  <a16:creationId xmlns:a16="http://schemas.microsoft.com/office/drawing/2014/main" id="{8F2B8523-22D4-4C63-AF25-E72BC592F49F}"/>
                </a:ext>
              </a:extLst>
            </p:cNvPr>
            <p:cNvSpPr/>
            <p:nvPr/>
          </p:nvSpPr>
          <p:spPr>
            <a:xfrm>
              <a:off x="3381984" y="4738517"/>
              <a:ext cx="593638" cy="63850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0000" y="98183"/>
                  </a:moveTo>
                  <a:cubicBezTo>
                    <a:pt x="25488" y="98183"/>
                    <a:pt x="6666" y="89172"/>
                    <a:pt x="6666" y="84544"/>
                  </a:cubicBezTo>
                  <a:cubicBezTo>
                    <a:pt x="6666" y="81611"/>
                    <a:pt x="7527" y="79305"/>
                    <a:pt x="8950" y="77200"/>
                  </a:cubicBezTo>
                  <a:cubicBezTo>
                    <a:pt x="18083" y="83150"/>
                    <a:pt x="37477" y="87272"/>
                    <a:pt x="60000" y="87272"/>
                  </a:cubicBezTo>
                  <a:cubicBezTo>
                    <a:pt x="82533" y="87272"/>
                    <a:pt x="101916" y="83144"/>
                    <a:pt x="111038" y="77188"/>
                  </a:cubicBezTo>
                  <a:cubicBezTo>
                    <a:pt x="112466" y="79294"/>
                    <a:pt x="113333" y="81605"/>
                    <a:pt x="113333" y="84544"/>
                  </a:cubicBezTo>
                  <a:cubicBezTo>
                    <a:pt x="113333" y="89172"/>
                    <a:pt x="94505" y="98183"/>
                    <a:pt x="60000" y="98183"/>
                  </a:cubicBezTo>
                  <a:moveTo>
                    <a:pt x="60000" y="114544"/>
                  </a:moveTo>
                  <a:cubicBezTo>
                    <a:pt x="52638" y="114544"/>
                    <a:pt x="46666" y="109661"/>
                    <a:pt x="46666" y="103638"/>
                  </a:cubicBezTo>
                  <a:cubicBezTo>
                    <a:pt x="46666" y="103472"/>
                    <a:pt x="46711" y="103316"/>
                    <a:pt x="46716" y="103150"/>
                  </a:cubicBezTo>
                  <a:cubicBezTo>
                    <a:pt x="50994" y="103461"/>
                    <a:pt x="55427" y="103638"/>
                    <a:pt x="60000" y="103638"/>
                  </a:cubicBezTo>
                  <a:cubicBezTo>
                    <a:pt x="64572" y="103638"/>
                    <a:pt x="69005" y="103461"/>
                    <a:pt x="73283" y="103150"/>
                  </a:cubicBezTo>
                  <a:cubicBezTo>
                    <a:pt x="73288" y="103316"/>
                    <a:pt x="73333" y="103472"/>
                    <a:pt x="73333" y="103638"/>
                  </a:cubicBezTo>
                  <a:cubicBezTo>
                    <a:pt x="73333" y="109661"/>
                    <a:pt x="67361" y="114544"/>
                    <a:pt x="60000" y="114544"/>
                  </a:cubicBezTo>
                  <a:moveTo>
                    <a:pt x="16377" y="69727"/>
                  </a:moveTo>
                  <a:cubicBezTo>
                    <a:pt x="23933" y="63266"/>
                    <a:pt x="33333" y="55216"/>
                    <a:pt x="33333" y="38183"/>
                  </a:cubicBezTo>
                  <a:cubicBezTo>
                    <a:pt x="33333" y="29066"/>
                    <a:pt x="40211" y="21250"/>
                    <a:pt x="49933" y="17994"/>
                  </a:cubicBezTo>
                  <a:cubicBezTo>
                    <a:pt x="52377" y="20316"/>
                    <a:pt x="55955" y="21816"/>
                    <a:pt x="60000" y="21816"/>
                  </a:cubicBezTo>
                  <a:cubicBezTo>
                    <a:pt x="64044" y="21816"/>
                    <a:pt x="67622" y="20316"/>
                    <a:pt x="70061" y="17994"/>
                  </a:cubicBezTo>
                  <a:cubicBezTo>
                    <a:pt x="79788" y="21250"/>
                    <a:pt x="86666" y="29066"/>
                    <a:pt x="86666" y="38183"/>
                  </a:cubicBezTo>
                  <a:cubicBezTo>
                    <a:pt x="86666" y="55216"/>
                    <a:pt x="96066" y="63266"/>
                    <a:pt x="103622" y="69727"/>
                  </a:cubicBezTo>
                  <a:cubicBezTo>
                    <a:pt x="105061" y="70961"/>
                    <a:pt x="106400" y="72105"/>
                    <a:pt x="107588" y="73238"/>
                  </a:cubicBezTo>
                  <a:cubicBezTo>
                    <a:pt x="101205" y="78205"/>
                    <a:pt x="82361" y="81816"/>
                    <a:pt x="60000" y="81816"/>
                  </a:cubicBezTo>
                  <a:cubicBezTo>
                    <a:pt x="37661" y="81816"/>
                    <a:pt x="18794" y="78216"/>
                    <a:pt x="12388" y="73255"/>
                  </a:cubicBezTo>
                  <a:cubicBezTo>
                    <a:pt x="13588" y="72116"/>
                    <a:pt x="14927" y="70966"/>
                    <a:pt x="16377" y="69727"/>
                  </a:cubicBezTo>
                  <a:moveTo>
                    <a:pt x="60000" y="5455"/>
                  </a:moveTo>
                  <a:cubicBezTo>
                    <a:pt x="63677" y="5455"/>
                    <a:pt x="66666" y="7900"/>
                    <a:pt x="66666" y="10911"/>
                  </a:cubicBezTo>
                  <a:cubicBezTo>
                    <a:pt x="66666" y="13922"/>
                    <a:pt x="63677" y="16361"/>
                    <a:pt x="60000" y="16361"/>
                  </a:cubicBezTo>
                  <a:cubicBezTo>
                    <a:pt x="56322" y="16361"/>
                    <a:pt x="53333" y="13922"/>
                    <a:pt x="53333" y="10911"/>
                  </a:cubicBezTo>
                  <a:cubicBezTo>
                    <a:pt x="53333" y="7900"/>
                    <a:pt x="56322" y="5455"/>
                    <a:pt x="60000" y="5455"/>
                  </a:cubicBezTo>
                  <a:moveTo>
                    <a:pt x="120000" y="84544"/>
                  </a:moveTo>
                  <a:cubicBezTo>
                    <a:pt x="120000" y="65455"/>
                    <a:pt x="93333" y="65455"/>
                    <a:pt x="93333" y="38183"/>
                  </a:cubicBezTo>
                  <a:cubicBezTo>
                    <a:pt x="93333" y="26916"/>
                    <a:pt x="84977" y="17250"/>
                    <a:pt x="73066" y="13088"/>
                  </a:cubicBezTo>
                  <a:cubicBezTo>
                    <a:pt x="73238" y="12383"/>
                    <a:pt x="73333" y="11655"/>
                    <a:pt x="73333" y="10911"/>
                  </a:cubicBezTo>
                  <a:cubicBezTo>
                    <a:pt x="73333" y="4883"/>
                    <a:pt x="67361" y="0"/>
                    <a:pt x="60000" y="0"/>
                  </a:cubicBezTo>
                  <a:cubicBezTo>
                    <a:pt x="52638" y="0"/>
                    <a:pt x="46666" y="4883"/>
                    <a:pt x="46666" y="10911"/>
                  </a:cubicBezTo>
                  <a:cubicBezTo>
                    <a:pt x="46666" y="11655"/>
                    <a:pt x="46761" y="12383"/>
                    <a:pt x="46933" y="13088"/>
                  </a:cubicBezTo>
                  <a:cubicBezTo>
                    <a:pt x="35022" y="17250"/>
                    <a:pt x="26666" y="26916"/>
                    <a:pt x="26666" y="38183"/>
                  </a:cubicBezTo>
                  <a:cubicBezTo>
                    <a:pt x="26666" y="65455"/>
                    <a:pt x="0" y="65455"/>
                    <a:pt x="0" y="84544"/>
                  </a:cubicBezTo>
                  <a:cubicBezTo>
                    <a:pt x="0" y="92866"/>
                    <a:pt x="16755" y="99922"/>
                    <a:pt x="40094" y="102538"/>
                  </a:cubicBezTo>
                  <a:cubicBezTo>
                    <a:pt x="40061" y="102905"/>
                    <a:pt x="40000" y="103261"/>
                    <a:pt x="40000" y="103638"/>
                  </a:cubicBezTo>
                  <a:cubicBezTo>
                    <a:pt x="40000" y="112677"/>
                    <a:pt x="48955" y="120000"/>
                    <a:pt x="60000" y="120000"/>
                  </a:cubicBezTo>
                  <a:cubicBezTo>
                    <a:pt x="71044" y="120000"/>
                    <a:pt x="80000" y="112677"/>
                    <a:pt x="80000" y="103638"/>
                  </a:cubicBezTo>
                  <a:cubicBezTo>
                    <a:pt x="80000" y="103261"/>
                    <a:pt x="79938" y="102905"/>
                    <a:pt x="79905" y="102538"/>
                  </a:cubicBezTo>
                  <a:cubicBezTo>
                    <a:pt x="103244" y="99922"/>
                    <a:pt x="120000" y="92866"/>
                    <a:pt x="120000" y="84544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38075" tIns="38075" rIns="38075" bIns="380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999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2" name="Shape 298">
              <a:extLst>
                <a:ext uri="{FF2B5EF4-FFF2-40B4-BE49-F238E27FC236}">
                  <a16:creationId xmlns:a16="http://schemas.microsoft.com/office/drawing/2014/main" id="{01AE17EE-DD6D-48ED-87EF-E6BA9DB2D9EA}"/>
                </a:ext>
              </a:extLst>
            </p:cNvPr>
            <p:cNvSpPr/>
            <p:nvPr/>
          </p:nvSpPr>
          <p:spPr>
            <a:xfrm>
              <a:off x="3396229" y="1862469"/>
              <a:ext cx="697066" cy="583292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7466" y="101855"/>
                  </a:moveTo>
                  <a:lnTo>
                    <a:pt x="86572" y="38183"/>
                  </a:lnTo>
                  <a:lnTo>
                    <a:pt x="112044" y="38183"/>
                  </a:lnTo>
                  <a:cubicBezTo>
                    <a:pt x="112044" y="38183"/>
                    <a:pt x="67466" y="101855"/>
                    <a:pt x="67466" y="101855"/>
                  </a:cubicBezTo>
                  <a:close/>
                  <a:moveTo>
                    <a:pt x="60000" y="107794"/>
                  </a:moveTo>
                  <a:lnTo>
                    <a:pt x="39116" y="38183"/>
                  </a:lnTo>
                  <a:lnTo>
                    <a:pt x="80883" y="38183"/>
                  </a:lnTo>
                  <a:cubicBezTo>
                    <a:pt x="80883" y="38183"/>
                    <a:pt x="60000" y="107794"/>
                    <a:pt x="60000" y="107794"/>
                  </a:cubicBezTo>
                  <a:close/>
                  <a:moveTo>
                    <a:pt x="7955" y="38183"/>
                  </a:moveTo>
                  <a:lnTo>
                    <a:pt x="33427" y="38183"/>
                  </a:lnTo>
                  <a:lnTo>
                    <a:pt x="52533" y="101855"/>
                  </a:lnTo>
                  <a:cubicBezTo>
                    <a:pt x="52533" y="101855"/>
                    <a:pt x="7955" y="38183"/>
                    <a:pt x="7955" y="38183"/>
                  </a:cubicBezTo>
                  <a:close/>
                  <a:moveTo>
                    <a:pt x="36544" y="5455"/>
                  </a:moveTo>
                  <a:lnTo>
                    <a:pt x="47422" y="5455"/>
                  </a:lnTo>
                  <a:lnTo>
                    <a:pt x="33788" y="32727"/>
                  </a:lnTo>
                  <a:lnTo>
                    <a:pt x="9272" y="32727"/>
                  </a:lnTo>
                  <a:cubicBezTo>
                    <a:pt x="9272" y="32727"/>
                    <a:pt x="36544" y="5455"/>
                    <a:pt x="36544" y="5455"/>
                  </a:cubicBezTo>
                  <a:close/>
                  <a:moveTo>
                    <a:pt x="66516" y="5455"/>
                  </a:moveTo>
                  <a:lnTo>
                    <a:pt x="80150" y="32727"/>
                  </a:lnTo>
                  <a:lnTo>
                    <a:pt x="39850" y="32727"/>
                  </a:lnTo>
                  <a:lnTo>
                    <a:pt x="53483" y="5455"/>
                  </a:lnTo>
                  <a:cubicBezTo>
                    <a:pt x="53483" y="5455"/>
                    <a:pt x="66516" y="5455"/>
                    <a:pt x="66516" y="5455"/>
                  </a:cubicBezTo>
                  <a:close/>
                  <a:moveTo>
                    <a:pt x="83455" y="5455"/>
                  </a:moveTo>
                  <a:lnTo>
                    <a:pt x="110727" y="32727"/>
                  </a:lnTo>
                  <a:lnTo>
                    <a:pt x="86211" y="32727"/>
                  </a:lnTo>
                  <a:lnTo>
                    <a:pt x="72577" y="5455"/>
                  </a:lnTo>
                  <a:cubicBezTo>
                    <a:pt x="72577" y="5455"/>
                    <a:pt x="83455" y="5455"/>
                    <a:pt x="83455" y="5455"/>
                  </a:cubicBezTo>
                  <a:close/>
                  <a:moveTo>
                    <a:pt x="120000" y="35455"/>
                  </a:moveTo>
                  <a:cubicBezTo>
                    <a:pt x="120000" y="34844"/>
                    <a:pt x="119761" y="34305"/>
                    <a:pt x="119416" y="33850"/>
                  </a:cubicBezTo>
                  <a:lnTo>
                    <a:pt x="119455" y="33822"/>
                  </a:lnTo>
                  <a:lnTo>
                    <a:pt x="119283" y="33650"/>
                  </a:lnTo>
                  <a:cubicBezTo>
                    <a:pt x="119216" y="33577"/>
                    <a:pt x="119155" y="33511"/>
                    <a:pt x="119077" y="33444"/>
                  </a:cubicBezTo>
                  <a:lnTo>
                    <a:pt x="86727" y="1094"/>
                  </a:lnTo>
                  <a:lnTo>
                    <a:pt x="86688" y="1116"/>
                  </a:lnTo>
                  <a:cubicBezTo>
                    <a:pt x="86188" y="455"/>
                    <a:pt x="85438" y="0"/>
                    <a:pt x="84544" y="0"/>
                  </a:cubicBezTo>
                  <a:lnTo>
                    <a:pt x="35455" y="0"/>
                  </a:lnTo>
                  <a:cubicBezTo>
                    <a:pt x="34561" y="0"/>
                    <a:pt x="33811" y="455"/>
                    <a:pt x="33311" y="1116"/>
                  </a:cubicBezTo>
                  <a:lnTo>
                    <a:pt x="33272" y="1094"/>
                  </a:lnTo>
                  <a:lnTo>
                    <a:pt x="922" y="33444"/>
                  </a:lnTo>
                  <a:cubicBezTo>
                    <a:pt x="844" y="33511"/>
                    <a:pt x="783" y="33577"/>
                    <a:pt x="716" y="33650"/>
                  </a:cubicBezTo>
                  <a:lnTo>
                    <a:pt x="544" y="33822"/>
                  </a:lnTo>
                  <a:lnTo>
                    <a:pt x="583" y="33850"/>
                  </a:lnTo>
                  <a:cubicBezTo>
                    <a:pt x="238" y="34305"/>
                    <a:pt x="0" y="34844"/>
                    <a:pt x="0" y="35455"/>
                  </a:cubicBezTo>
                  <a:cubicBezTo>
                    <a:pt x="0" y="36105"/>
                    <a:pt x="255" y="36677"/>
                    <a:pt x="638" y="37144"/>
                  </a:cubicBezTo>
                  <a:lnTo>
                    <a:pt x="605" y="37166"/>
                  </a:lnTo>
                  <a:lnTo>
                    <a:pt x="57877" y="118988"/>
                  </a:lnTo>
                  <a:lnTo>
                    <a:pt x="57911" y="118961"/>
                  </a:lnTo>
                  <a:cubicBezTo>
                    <a:pt x="58411" y="119583"/>
                    <a:pt x="59144" y="120000"/>
                    <a:pt x="60000" y="120000"/>
                  </a:cubicBezTo>
                  <a:cubicBezTo>
                    <a:pt x="60855" y="120000"/>
                    <a:pt x="61588" y="119583"/>
                    <a:pt x="62088" y="118961"/>
                  </a:cubicBezTo>
                  <a:lnTo>
                    <a:pt x="62122" y="118988"/>
                  </a:lnTo>
                  <a:lnTo>
                    <a:pt x="119394" y="37166"/>
                  </a:lnTo>
                  <a:lnTo>
                    <a:pt x="119361" y="37144"/>
                  </a:lnTo>
                  <a:cubicBezTo>
                    <a:pt x="119738" y="36677"/>
                    <a:pt x="120000" y="36105"/>
                    <a:pt x="120000" y="35455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38075" tIns="38075" rIns="38075" bIns="380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999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72783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s://msdnshared.blob.core.windows.net/media/2018/02/Infrastructure-as-Code.1.directories.png">
            <a:extLst>
              <a:ext uri="{FF2B5EF4-FFF2-40B4-BE49-F238E27FC236}">
                <a16:creationId xmlns:a16="http://schemas.microsoft.com/office/drawing/2014/main" id="{F4224F94-480A-48BE-AE4A-65C6B6E00A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2015" y="130573"/>
            <a:ext cx="5307970" cy="5847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85260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7E0E0EE-603B-4ED0-A6F9-DB8FFF5E44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117" y="435666"/>
            <a:ext cx="10203766" cy="5251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8727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497118C-D073-4140-AD0C-A2FDA34449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88" y="0"/>
            <a:ext cx="12188825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buClr>
                <a:srgbClr val="000000"/>
              </a:buClr>
            </a:pPr>
            <a:endParaRPr lang="en-US" sz="700" kern="0" dirty="0">
              <a:solidFill>
                <a:srgbClr val="FFFFFF"/>
              </a:solidFill>
              <a:latin typeface="Arial"/>
              <a:sym typeface="Arial"/>
            </a:endParaRPr>
          </a:p>
        </p:txBody>
      </p:sp>
      <p:pic>
        <p:nvPicPr>
          <p:cNvPr id="3" name="Picture 2" descr="https://images.unsplash.com/photo-1500595046743-cd271d694d30?ixlib=rb-0.3.5&amp;ixid=eyJhcHBfaWQiOjEyMDd9&amp;s=7d50be9f2155f55c280b89ad55e66585&amp;auto=format&amp;fit=crop&amp;w=1506&amp;q=80">
            <a:extLst>
              <a:ext uri="{FF2B5EF4-FFF2-40B4-BE49-F238E27FC236}">
                <a16:creationId xmlns:a16="http://schemas.microsoft.com/office/drawing/2014/main" id="{A9E3B86D-6B80-4948-8080-742507706B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74" b="7417"/>
          <a:stretch/>
        </p:blipFill>
        <p:spPr bwMode="auto">
          <a:xfrm>
            <a:off x="1598" y="1"/>
            <a:ext cx="12188815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9666435-5BA8-4591-BB68-E86A574753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6422" y="2286000"/>
            <a:ext cx="0" cy="22860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hape 123">
            <a:extLst>
              <a:ext uri="{FF2B5EF4-FFF2-40B4-BE49-F238E27FC236}">
                <a16:creationId xmlns:a16="http://schemas.microsoft.com/office/drawing/2014/main" id="{872123EF-7F6F-4377-8902-8791DF0E1B2F}"/>
              </a:ext>
            </a:extLst>
          </p:cNvPr>
          <p:cNvSpPr txBox="1"/>
          <p:nvPr/>
        </p:nvSpPr>
        <p:spPr>
          <a:xfrm>
            <a:off x="4387794" y="1200152"/>
            <a:ext cx="6895375" cy="4457696"/>
          </a:xfrm>
          <a:prstGeom prst="rect">
            <a:avLst/>
          </a:prstGeom>
        </p:spPr>
        <p:txBody>
          <a:bodyPr spcFirstLastPara="1" vert="horz" lIns="45720" tIns="22860" rIns="45720" bIns="22860" rtlCol="0" anchor="ctr" anchorCtr="0">
            <a:normAutofit lnSpcReduction="10000"/>
          </a:bodyPr>
          <a:lstStyle/>
          <a:p>
            <a:pPr defTabSz="457200">
              <a:lnSpc>
                <a:spcPct val="90000"/>
              </a:lnSpc>
              <a:spcBef>
                <a:spcPct val="0"/>
              </a:spcBef>
              <a:spcAft>
                <a:spcPts val="300"/>
              </a:spcAft>
              <a:buClr>
                <a:srgbClr val="000000"/>
              </a:buClr>
            </a:pPr>
            <a:r>
              <a:rPr lang="en-US" sz="7950" dirty="0">
                <a:solidFill>
                  <a:srgbClr val="FFFFFF"/>
                </a:solidFill>
                <a:latin typeface="Nunito"/>
                <a:ea typeface="+mj-ea"/>
                <a:cs typeface="Arial"/>
                <a:sym typeface="Nunito"/>
              </a:rPr>
              <a:t>Treat your servers </a:t>
            </a:r>
          </a:p>
          <a:p>
            <a:pPr defTabSz="457200">
              <a:lnSpc>
                <a:spcPct val="90000"/>
              </a:lnSpc>
              <a:spcBef>
                <a:spcPct val="0"/>
              </a:spcBef>
              <a:spcAft>
                <a:spcPts val="300"/>
              </a:spcAft>
              <a:buClr>
                <a:srgbClr val="000000"/>
              </a:buClr>
            </a:pPr>
            <a:r>
              <a:rPr lang="en-US" sz="7950" b="1" dirty="0">
                <a:solidFill>
                  <a:srgbClr val="FFFFFF"/>
                </a:solidFill>
                <a:latin typeface="Nunito"/>
                <a:ea typeface="+mj-ea"/>
                <a:cs typeface="Arial"/>
                <a:sym typeface="Nunito"/>
              </a:rPr>
              <a:t>like cattle, </a:t>
            </a:r>
          </a:p>
          <a:p>
            <a:pPr defTabSz="457200">
              <a:lnSpc>
                <a:spcPct val="90000"/>
              </a:lnSpc>
              <a:spcBef>
                <a:spcPct val="0"/>
              </a:spcBef>
              <a:spcAft>
                <a:spcPts val="300"/>
              </a:spcAft>
              <a:buClr>
                <a:srgbClr val="000000"/>
              </a:buClr>
            </a:pPr>
            <a:r>
              <a:rPr lang="en-US" sz="7950" b="1" dirty="0">
                <a:solidFill>
                  <a:srgbClr val="FFFFFF"/>
                </a:solidFill>
                <a:latin typeface="Nunito"/>
                <a:ea typeface="+mj-ea"/>
                <a:cs typeface="Arial"/>
                <a:sym typeface="Nunito"/>
              </a:rPr>
              <a:t>not pets</a:t>
            </a:r>
          </a:p>
        </p:txBody>
      </p:sp>
    </p:spTree>
    <p:extLst>
      <p:ext uri="{BB962C8B-B14F-4D97-AF65-F5344CB8AC3E}">
        <p14:creationId xmlns:p14="http://schemas.microsoft.com/office/powerpoint/2010/main" val="20812937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4A5751D-A858-4CAB-8BB2-D6148706BC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7075" y="1295823"/>
            <a:ext cx="3277850" cy="3306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3908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534</TotalTime>
  <Words>291</Words>
  <Application>Microsoft Office PowerPoint</Application>
  <PresentationFormat>Widescreen</PresentationFormat>
  <Paragraphs>72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3" baseType="lpstr">
      <vt:lpstr>Arial</vt:lpstr>
      <vt:lpstr>Calibri</vt:lpstr>
      <vt:lpstr>Calibri Light</vt:lpstr>
      <vt:lpstr>Consolas</vt:lpstr>
      <vt:lpstr>Nunito</vt:lpstr>
      <vt:lpstr>Segoe UI</vt:lpstr>
      <vt:lpstr>Segoe UI Light</vt:lpstr>
      <vt:lpstr>Office Theme</vt:lpstr>
      <vt:lpstr>Infrastructure as Code on Azure</vt:lpstr>
      <vt:lpstr>PowerPoint Presentation</vt:lpstr>
      <vt:lpstr>Infrastructure as Code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Ansible</vt:lpstr>
      <vt:lpstr>PowerPoint Presentation</vt:lpstr>
      <vt:lpstr>PowerPoint Presentation</vt:lpstr>
      <vt:lpstr>Runbook’s anatomy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Gracias!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Guillermo Bellmann</dc:creator>
  <cp:lastModifiedBy>Victor Silva</cp:lastModifiedBy>
  <cp:revision>40</cp:revision>
  <dcterms:created xsi:type="dcterms:W3CDTF">2017-05-29T19:38:38Z</dcterms:created>
  <dcterms:modified xsi:type="dcterms:W3CDTF">2018-11-16T15:09:04Z</dcterms:modified>
</cp:coreProperties>
</file>